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A42A3-35BC-47F6-A4FA-9F063F868E28}" v="7" dt="2019-10-15T20:43:12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heep Sridar" userId="24111eebc84f9090" providerId="LiveId" clId="{190A42A3-35BC-47F6-A4FA-9F063F868E28}"/>
    <pc:docChg chg="undo redo custSel mod modSld sldOrd">
      <pc:chgData name="Sandheep Sridar" userId="24111eebc84f9090" providerId="LiveId" clId="{190A42A3-35BC-47F6-A4FA-9F063F868E28}" dt="2019-10-16T01:27:19.125" v="517" actId="20577"/>
      <pc:docMkLst>
        <pc:docMk/>
      </pc:docMkLst>
      <pc:sldChg chg="addSp delSp modSp mod setBg setClrOvrMap">
        <pc:chgData name="Sandheep Sridar" userId="24111eebc84f9090" providerId="LiveId" clId="{190A42A3-35BC-47F6-A4FA-9F063F868E28}" dt="2019-10-15T20:25:54.821" v="73" actId="14100"/>
        <pc:sldMkLst>
          <pc:docMk/>
          <pc:sldMk cId="2201954808" sldId="256"/>
        </pc:sldMkLst>
        <pc:spChg chg="mod">
          <ac:chgData name="Sandheep Sridar" userId="24111eebc84f9090" providerId="LiveId" clId="{190A42A3-35BC-47F6-A4FA-9F063F868E28}" dt="2019-10-15T20:25:38.185" v="67" actId="403"/>
          <ac:spMkLst>
            <pc:docMk/>
            <pc:sldMk cId="2201954808" sldId="256"/>
            <ac:spMk id="2" creationId="{2D1EFA1C-E2FA-42DC-9107-E60CDEEB2659}"/>
          </ac:spMkLst>
        </pc:spChg>
        <pc:spChg chg="add del">
          <ac:chgData name="Sandheep Sridar" userId="24111eebc84f9090" providerId="LiveId" clId="{190A42A3-35BC-47F6-A4FA-9F063F868E28}" dt="2019-10-15T20:23:58.649" v="14" actId="26606"/>
          <ac:spMkLst>
            <pc:docMk/>
            <pc:sldMk cId="2201954808" sldId="256"/>
            <ac:spMk id="14" creationId="{823AC064-BC96-4F32-8AE1-B2FD38754823}"/>
          </ac:spMkLst>
        </pc:spChg>
        <pc:spChg chg="add del">
          <ac:chgData name="Sandheep Sridar" userId="24111eebc84f9090" providerId="LiveId" clId="{190A42A3-35BC-47F6-A4FA-9F063F868E28}" dt="2019-10-15T20:23:50.160" v="11" actId="26606"/>
          <ac:spMkLst>
            <pc:docMk/>
            <pc:sldMk cId="2201954808" sldId="256"/>
            <ac:spMk id="21" creationId="{AB45A142-4255-493C-8284-5D566C121B10}"/>
          </ac:spMkLst>
        </pc:spChg>
        <pc:spChg chg="add del">
          <ac:chgData name="Sandheep Sridar" userId="24111eebc84f9090" providerId="LiveId" clId="{190A42A3-35BC-47F6-A4FA-9F063F868E28}" dt="2019-10-15T20:23:58.628" v="13" actId="26606"/>
          <ac:spMkLst>
            <pc:docMk/>
            <pc:sldMk cId="2201954808" sldId="256"/>
            <ac:spMk id="25" creationId="{823AC064-BC96-4F32-8AE1-B2FD38754823}"/>
          </ac:spMkLst>
        </pc:spChg>
        <pc:spChg chg="add del">
          <ac:chgData name="Sandheep Sridar" userId="24111eebc84f9090" providerId="LiveId" clId="{190A42A3-35BC-47F6-A4FA-9F063F868E28}" dt="2019-10-15T20:24:06.905" v="17" actId="26606"/>
          <ac:spMkLst>
            <pc:docMk/>
            <pc:sldMk cId="2201954808" sldId="256"/>
            <ac:spMk id="33" creationId="{C0B27210-D0CA-4654-B3E3-9ABB4F178EA1}"/>
          </ac:spMkLst>
        </pc:spChg>
        <pc:spChg chg="add del">
          <ac:chgData name="Sandheep Sridar" userId="24111eebc84f9090" providerId="LiveId" clId="{190A42A3-35BC-47F6-A4FA-9F063F868E28}" dt="2019-10-15T20:24:06.905" v="17" actId="26606"/>
          <ac:spMkLst>
            <pc:docMk/>
            <pc:sldMk cId="2201954808" sldId="256"/>
            <ac:spMk id="35" creationId="{1DB7C82F-AB7E-4F0C-B829-FA1B9C415180}"/>
          </ac:spMkLst>
        </pc:spChg>
        <pc:spChg chg="add del">
          <ac:chgData name="Sandheep Sridar" userId="24111eebc84f9090" providerId="LiveId" clId="{190A42A3-35BC-47F6-A4FA-9F063F868E28}" dt="2019-10-15T20:24:06.905" v="17" actId="26606"/>
          <ac:spMkLst>
            <pc:docMk/>
            <pc:sldMk cId="2201954808" sldId="256"/>
            <ac:spMk id="37" creationId="{70B66945-4967-4040-926D-DCA44313CDAB}"/>
          </ac:spMkLst>
        </pc:spChg>
        <pc:spChg chg="add del">
          <ac:chgData name="Sandheep Sridar" userId="24111eebc84f9090" providerId="LiveId" clId="{190A42A3-35BC-47F6-A4FA-9F063F868E28}" dt="2019-10-15T20:24:09.793" v="19" actId="26606"/>
          <ac:spMkLst>
            <pc:docMk/>
            <pc:sldMk cId="2201954808" sldId="256"/>
            <ac:spMk id="39" creationId="{823AC064-BC96-4F32-8AE1-B2FD38754823}"/>
          </ac:spMkLst>
        </pc:spChg>
        <pc:spChg chg="add del">
          <ac:chgData name="Sandheep Sridar" userId="24111eebc84f9090" providerId="LiveId" clId="{190A42A3-35BC-47F6-A4FA-9F063F868E28}" dt="2019-10-15T20:25:02.296" v="54" actId="26606"/>
          <ac:spMkLst>
            <pc:docMk/>
            <pc:sldMk cId="2201954808" sldId="256"/>
            <ac:spMk id="42" creationId="{C0B27210-D0CA-4654-B3E3-9ABB4F178EA1}"/>
          </ac:spMkLst>
        </pc:spChg>
        <pc:spChg chg="add del">
          <ac:chgData name="Sandheep Sridar" userId="24111eebc84f9090" providerId="LiveId" clId="{190A42A3-35BC-47F6-A4FA-9F063F868E28}" dt="2019-10-15T20:25:02.296" v="54" actId="26606"/>
          <ac:spMkLst>
            <pc:docMk/>
            <pc:sldMk cId="2201954808" sldId="256"/>
            <ac:spMk id="43" creationId="{1DB7C82F-AB7E-4F0C-B829-FA1B9C415180}"/>
          </ac:spMkLst>
        </pc:spChg>
        <pc:spChg chg="add del">
          <ac:chgData name="Sandheep Sridar" userId="24111eebc84f9090" providerId="LiveId" clId="{190A42A3-35BC-47F6-A4FA-9F063F868E28}" dt="2019-10-15T20:25:02.296" v="54" actId="26606"/>
          <ac:spMkLst>
            <pc:docMk/>
            <pc:sldMk cId="2201954808" sldId="256"/>
            <ac:spMk id="44" creationId="{70B66945-4967-4040-926D-DCA44313CDAB}"/>
          </ac:spMkLst>
        </pc:spChg>
        <pc:spChg chg="add del">
          <ac:chgData name="Sandheep Sridar" userId="24111eebc84f9090" providerId="LiveId" clId="{190A42A3-35BC-47F6-A4FA-9F063F868E28}" dt="2019-10-15T20:24:50.516" v="38" actId="26606"/>
          <ac:spMkLst>
            <pc:docMk/>
            <pc:sldMk cId="2201954808" sldId="256"/>
            <ac:spMk id="49" creationId="{1707FC24-6981-43D9-B525-C7832BA22463}"/>
          </ac:spMkLst>
        </pc:spChg>
        <pc:spChg chg="add del">
          <ac:chgData name="Sandheep Sridar" userId="24111eebc84f9090" providerId="LiveId" clId="{190A42A3-35BC-47F6-A4FA-9F063F868E28}" dt="2019-10-15T20:24:51.083" v="40" actId="26606"/>
          <ac:spMkLst>
            <pc:docMk/>
            <pc:sldMk cId="2201954808" sldId="256"/>
            <ac:spMk id="52" creationId="{AB45A142-4255-493C-8284-5D566C121B10}"/>
          </ac:spMkLst>
        </pc:spChg>
        <pc:spChg chg="add del">
          <ac:chgData name="Sandheep Sridar" userId="24111eebc84f9090" providerId="LiveId" clId="{190A42A3-35BC-47F6-A4FA-9F063F868E28}" dt="2019-10-15T20:24:59.857" v="51" actId="26606"/>
          <ac:spMkLst>
            <pc:docMk/>
            <pc:sldMk cId="2201954808" sldId="256"/>
            <ac:spMk id="53" creationId="{598EBA13-C937-430B-9523-439FE21096E6}"/>
          </ac:spMkLst>
        </pc:spChg>
        <pc:spChg chg="add del">
          <ac:chgData name="Sandheep Sridar" userId="24111eebc84f9090" providerId="LiveId" clId="{190A42A3-35BC-47F6-A4FA-9F063F868E28}" dt="2019-10-15T20:24:52.879" v="43" actId="26606"/>
          <ac:spMkLst>
            <pc:docMk/>
            <pc:sldMk cId="2201954808" sldId="256"/>
            <ac:spMk id="54" creationId="{823AC064-BC96-4F32-8AE1-B2FD38754823}"/>
          </ac:spMkLst>
        </pc:spChg>
        <pc:spChg chg="add del">
          <ac:chgData name="Sandheep Sridar" userId="24111eebc84f9090" providerId="LiveId" clId="{190A42A3-35BC-47F6-A4FA-9F063F868E28}" dt="2019-10-15T20:24:58.988" v="49" actId="26606"/>
          <ac:spMkLst>
            <pc:docMk/>
            <pc:sldMk cId="2201954808" sldId="256"/>
            <ac:spMk id="59" creationId="{823AC064-BC96-4F32-8AE1-B2FD38754823}"/>
          </ac:spMkLst>
        </pc:spChg>
        <pc:spChg chg="add del">
          <ac:chgData name="Sandheep Sridar" userId="24111eebc84f9090" providerId="LiveId" clId="{190A42A3-35BC-47F6-A4FA-9F063F868E28}" dt="2019-10-15T20:24:59.857" v="51" actId="26606"/>
          <ac:spMkLst>
            <pc:docMk/>
            <pc:sldMk cId="2201954808" sldId="256"/>
            <ac:spMk id="62" creationId="{5B32A67F-3598-4A13-8552-DA884FFCCE57}"/>
          </ac:spMkLst>
        </pc:spChg>
        <pc:spChg chg="add del">
          <ac:chgData name="Sandheep Sridar" userId="24111eebc84f9090" providerId="LiveId" clId="{190A42A3-35BC-47F6-A4FA-9F063F868E28}" dt="2019-10-15T20:24:59.857" v="51" actId="26606"/>
          <ac:spMkLst>
            <pc:docMk/>
            <pc:sldMk cId="2201954808" sldId="256"/>
            <ac:spMk id="63" creationId="{BCC55ACC-A2F6-403C-A3A4-D59B3734D45F}"/>
          </ac:spMkLst>
        </pc:spChg>
        <pc:spChg chg="add del">
          <ac:chgData name="Sandheep Sridar" userId="24111eebc84f9090" providerId="LiveId" clId="{190A42A3-35BC-47F6-A4FA-9F063F868E28}" dt="2019-10-15T20:25:02.263" v="53" actId="26606"/>
          <ac:spMkLst>
            <pc:docMk/>
            <pc:sldMk cId="2201954808" sldId="256"/>
            <ac:spMk id="65" creationId="{482BD70C-C4A0-46C4-9518-A731098B419A}"/>
          </ac:spMkLst>
        </pc:spChg>
        <pc:spChg chg="add del">
          <ac:chgData name="Sandheep Sridar" userId="24111eebc84f9090" providerId="LiveId" clId="{190A42A3-35BC-47F6-A4FA-9F063F868E28}" dt="2019-10-15T20:25:02.263" v="53" actId="26606"/>
          <ac:spMkLst>
            <pc:docMk/>
            <pc:sldMk cId="2201954808" sldId="256"/>
            <ac:spMk id="66" creationId="{39B74A45-BDDD-4892-B8C0-B290C0944FCB}"/>
          </ac:spMkLst>
        </pc:spChg>
        <pc:spChg chg="add del">
          <ac:chgData name="Sandheep Sridar" userId="24111eebc84f9090" providerId="LiveId" clId="{190A42A3-35BC-47F6-A4FA-9F063F868E28}" dt="2019-10-15T20:25:02.263" v="53" actId="26606"/>
          <ac:spMkLst>
            <pc:docMk/>
            <pc:sldMk cId="2201954808" sldId="256"/>
            <ac:spMk id="67" creationId="{C516C73E-9465-4C9E-9B86-9E58FB326B6B}"/>
          </ac:spMkLst>
        </pc:spChg>
        <pc:spChg chg="add">
          <ac:chgData name="Sandheep Sridar" userId="24111eebc84f9090" providerId="LiveId" clId="{190A42A3-35BC-47F6-A4FA-9F063F868E28}" dt="2019-10-15T20:25:02.296" v="54" actId="26606"/>
          <ac:spMkLst>
            <pc:docMk/>
            <pc:sldMk cId="2201954808" sldId="256"/>
            <ac:spMk id="69" creationId="{5B32A67F-3598-4A13-8552-DA884FFCCE57}"/>
          </ac:spMkLst>
        </pc:spChg>
        <pc:spChg chg="add">
          <ac:chgData name="Sandheep Sridar" userId="24111eebc84f9090" providerId="LiveId" clId="{190A42A3-35BC-47F6-A4FA-9F063F868E28}" dt="2019-10-15T20:25:02.296" v="54" actId="26606"/>
          <ac:spMkLst>
            <pc:docMk/>
            <pc:sldMk cId="2201954808" sldId="256"/>
            <ac:spMk id="70" creationId="{BCC55ACC-A2F6-403C-A3A4-D59B3734D45F}"/>
          </ac:spMkLst>
        </pc:spChg>
        <pc:spChg chg="add">
          <ac:chgData name="Sandheep Sridar" userId="24111eebc84f9090" providerId="LiveId" clId="{190A42A3-35BC-47F6-A4FA-9F063F868E28}" dt="2019-10-15T20:25:02.296" v="54" actId="26606"/>
          <ac:spMkLst>
            <pc:docMk/>
            <pc:sldMk cId="2201954808" sldId="256"/>
            <ac:spMk id="71" creationId="{598EBA13-C937-430B-9523-439FE21096E6}"/>
          </ac:spMkLst>
        </pc:spChg>
        <pc:picChg chg="mod">
          <ac:chgData name="Sandheep Sridar" userId="24111eebc84f9090" providerId="LiveId" clId="{190A42A3-35BC-47F6-A4FA-9F063F868E28}" dt="2019-10-15T20:25:54.821" v="73" actId="14100"/>
          <ac:picMkLst>
            <pc:docMk/>
            <pc:sldMk cId="2201954808" sldId="256"/>
            <ac:picMk id="4" creationId="{12F7D64F-EE82-4FA6-A8EB-1455F7E8BC07}"/>
          </ac:picMkLst>
        </pc:picChg>
        <pc:cxnChg chg="del">
          <ac:chgData name="Sandheep Sridar" userId="24111eebc84f9090" providerId="LiveId" clId="{190A42A3-35BC-47F6-A4FA-9F063F868E28}" dt="2019-10-15T20:22:51.645" v="2" actId="26606"/>
          <ac:cxnSpMkLst>
            <pc:docMk/>
            <pc:sldMk cId="2201954808" sldId="256"/>
            <ac:cxnSpMk id="9" creationId="{E126E481-B945-4179-BD79-05E96E9B29E1}"/>
          </ac:cxnSpMkLst>
        </pc:cxnChg>
        <pc:cxnChg chg="add del">
          <ac:chgData name="Sandheep Sridar" userId="24111eebc84f9090" providerId="LiveId" clId="{190A42A3-35BC-47F6-A4FA-9F063F868E28}" dt="2019-10-15T20:23:58.649" v="14" actId="26606"/>
          <ac:cxnSpMkLst>
            <pc:docMk/>
            <pc:sldMk cId="2201954808" sldId="256"/>
            <ac:cxnSpMk id="16" creationId="{7E7C77BC-7138-40B1-A15B-20F57A494629}"/>
          </ac:cxnSpMkLst>
        </pc:cxnChg>
        <pc:cxnChg chg="add del">
          <ac:chgData name="Sandheep Sridar" userId="24111eebc84f9090" providerId="LiveId" clId="{190A42A3-35BC-47F6-A4FA-9F063F868E28}" dt="2019-10-15T20:23:50.160" v="11" actId="26606"/>
          <ac:cxnSpMkLst>
            <pc:docMk/>
            <pc:sldMk cId="2201954808" sldId="256"/>
            <ac:cxnSpMk id="23" creationId="{38FB9660-F42F-4313-BBC4-47C007FE484C}"/>
          </ac:cxnSpMkLst>
        </pc:cxnChg>
        <pc:cxnChg chg="add del">
          <ac:chgData name="Sandheep Sridar" userId="24111eebc84f9090" providerId="LiveId" clId="{190A42A3-35BC-47F6-A4FA-9F063F868E28}" dt="2019-10-15T20:23:58.628" v="13" actId="26606"/>
          <ac:cxnSpMkLst>
            <pc:docMk/>
            <pc:sldMk cId="2201954808" sldId="256"/>
            <ac:cxnSpMk id="26" creationId="{7E7C77BC-7138-40B1-A15B-20F57A494629}"/>
          </ac:cxnSpMkLst>
        </pc:cxnChg>
        <pc:cxnChg chg="add del">
          <ac:chgData name="Sandheep Sridar" userId="24111eebc84f9090" providerId="LiveId" clId="{190A42A3-35BC-47F6-A4FA-9F063F868E28}" dt="2019-10-15T20:24:09.820" v="20" actId="26606"/>
          <ac:cxnSpMkLst>
            <pc:docMk/>
            <pc:sldMk cId="2201954808" sldId="256"/>
            <ac:cxnSpMk id="28" creationId="{E126E481-B945-4179-BD79-05E96E9B29E1}"/>
          </ac:cxnSpMkLst>
        </pc:cxnChg>
        <pc:cxnChg chg="add del">
          <ac:chgData name="Sandheep Sridar" userId="24111eebc84f9090" providerId="LiveId" clId="{190A42A3-35BC-47F6-A4FA-9F063F868E28}" dt="2019-10-15T20:24:09.793" v="19" actId="26606"/>
          <ac:cxnSpMkLst>
            <pc:docMk/>
            <pc:sldMk cId="2201954808" sldId="256"/>
            <ac:cxnSpMk id="40" creationId="{7E7C77BC-7138-40B1-A15B-20F57A494629}"/>
          </ac:cxnSpMkLst>
        </pc:cxnChg>
        <pc:cxnChg chg="add del">
          <ac:chgData name="Sandheep Sridar" userId="24111eebc84f9090" providerId="LiveId" clId="{190A42A3-35BC-47F6-A4FA-9F063F868E28}" dt="2019-10-15T20:24:51.083" v="40" actId="26606"/>
          <ac:cxnSpMkLst>
            <pc:docMk/>
            <pc:sldMk cId="2201954808" sldId="256"/>
            <ac:cxnSpMk id="51" creationId="{38FB9660-F42F-4313-BBC4-47C007FE484C}"/>
          </ac:cxnSpMkLst>
        </pc:cxnChg>
        <pc:cxnChg chg="add del">
          <ac:chgData name="Sandheep Sridar" userId="24111eebc84f9090" providerId="LiveId" clId="{190A42A3-35BC-47F6-A4FA-9F063F868E28}" dt="2019-10-15T20:24:52.879" v="43" actId="26606"/>
          <ac:cxnSpMkLst>
            <pc:docMk/>
            <pc:sldMk cId="2201954808" sldId="256"/>
            <ac:cxnSpMk id="55" creationId="{7E7C77BC-7138-40B1-A15B-20F57A494629}"/>
          </ac:cxnSpMkLst>
        </pc:cxnChg>
        <pc:cxnChg chg="add del">
          <ac:chgData name="Sandheep Sridar" userId="24111eebc84f9090" providerId="LiveId" clId="{190A42A3-35BC-47F6-A4FA-9F063F868E28}" dt="2019-10-15T20:24:56.218" v="46" actId="26606"/>
          <ac:cxnSpMkLst>
            <pc:docMk/>
            <pc:sldMk cId="2201954808" sldId="256"/>
            <ac:cxnSpMk id="57" creationId="{E126E481-B945-4179-BD79-05E96E9B29E1}"/>
          </ac:cxnSpMkLst>
        </pc:cxnChg>
        <pc:cxnChg chg="add del">
          <ac:chgData name="Sandheep Sridar" userId="24111eebc84f9090" providerId="LiveId" clId="{190A42A3-35BC-47F6-A4FA-9F063F868E28}" dt="2019-10-15T20:24:58.988" v="49" actId="26606"/>
          <ac:cxnSpMkLst>
            <pc:docMk/>
            <pc:sldMk cId="2201954808" sldId="256"/>
            <ac:cxnSpMk id="60" creationId="{7E7C77BC-7138-40B1-A15B-20F57A494629}"/>
          </ac:cxnSpMkLst>
        </pc:cxnChg>
      </pc:sldChg>
      <pc:sldChg chg="modSp">
        <pc:chgData name="Sandheep Sridar" userId="24111eebc84f9090" providerId="LiveId" clId="{190A42A3-35BC-47F6-A4FA-9F063F868E28}" dt="2019-10-15T20:44:06.656" v="77" actId="6549"/>
        <pc:sldMkLst>
          <pc:docMk/>
          <pc:sldMk cId="2603554942" sldId="260"/>
        </pc:sldMkLst>
        <pc:spChg chg="mod">
          <ac:chgData name="Sandheep Sridar" userId="24111eebc84f9090" providerId="LiveId" clId="{190A42A3-35BC-47F6-A4FA-9F063F868E28}" dt="2019-10-15T20:44:06.656" v="77" actId="6549"/>
          <ac:spMkLst>
            <pc:docMk/>
            <pc:sldMk cId="2603554942" sldId="260"/>
            <ac:spMk id="5" creationId="{264F3D68-2B72-49CD-A2B1-3EF698D19BA8}"/>
          </ac:spMkLst>
        </pc:spChg>
      </pc:sldChg>
      <pc:sldChg chg="modSp">
        <pc:chgData name="Sandheep Sridar" userId="24111eebc84f9090" providerId="LiveId" clId="{190A42A3-35BC-47F6-A4FA-9F063F868E28}" dt="2019-10-15T20:50:25.687" v="330" actId="20577"/>
        <pc:sldMkLst>
          <pc:docMk/>
          <pc:sldMk cId="426521465" sldId="262"/>
        </pc:sldMkLst>
        <pc:spChg chg="mod">
          <ac:chgData name="Sandheep Sridar" userId="24111eebc84f9090" providerId="LiveId" clId="{190A42A3-35BC-47F6-A4FA-9F063F868E28}" dt="2019-10-15T20:50:25.687" v="330" actId="20577"/>
          <ac:spMkLst>
            <pc:docMk/>
            <pc:sldMk cId="426521465" sldId="262"/>
            <ac:spMk id="36" creationId="{AE7FFD4C-047E-4241-951A-6A19449478E7}"/>
          </ac:spMkLst>
        </pc:spChg>
      </pc:sldChg>
      <pc:sldChg chg="ord">
        <pc:chgData name="Sandheep Sridar" userId="24111eebc84f9090" providerId="LiveId" clId="{190A42A3-35BC-47F6-A4FA-9F063F868E28}" dt="2019-10-15T20:43:12.212" v="76"/>
        <pc:sldMkLst>
          <pc:docMk/>
          <pc:sldMk cId="2738549708" sldId="263"/>
        </pc:sldMkLst>
      </pc:sldChg>
      <pc:sldChg chg="ord">
        <pc:chgData name="Sandheep Sridar" userId="24111eebc84f9090" providerId="LiveId" clId="{190A42A3-35BC-47F6-A4FA-9F063F868E28}" dt="2019-10-15T20:42:55.351" v="75"/>
        <pc:sldMkLst>
          <pc:docMk/>
          <pc:sldMk cId="1250135594" sldId="264"/>
        </pc:sldMkLst>
      </pc:sldChg>
      <pc:sldChg chg="modSp">
        <pc:chgData name="Sandheep Sridar" userId="24111eebc84f9090" providerId="LiveId" clId="{190A42A3-35BC-47F6-A4FA-9F063F868E28}" dt="2019-10-16T01:27:19.125" v="517" actId="20577"/>
        <pc:sldMkLst>
          <pc:docMk/>
          <pc:sldMk cId="2929175727" sldId="267"/>
        </pc:sldMkLst>
        <pc:spChg chg="mod">
          <ac:chgData name="Sandheep Sridar" userId="24111eebc84f9090" providerId="LiveId" clId="{190A42A3-35BC-47F6-A4FA-9F063F868E28}" dt="2019-10-15T20:54:31.365" v="495" actId="1076"/>
          <ac:spMkLst>
            <pc:docMk/>
            <pc:sldMk cId="2929175727" sldId="267"/>
            <ac:spMk id="2" creationId="{F5E1E293-3CBF-42C9-8380-7B6483993FF0}"/>
          </ac:spMkLst>
        </pc:spChg>
        <pc:spChg chg="mod">
          <ac:chgData name="Sandheep Sridar" userId="24111eebc84f9090" providerId="LiveId" clId="{190A42A3-35BC-47F6-A4FA-9F063F868E28}" dt="2019-10-16T01:27:19.125" v="517" actId="20577"/>
          <ac:spMkLst>
            <pc:docMk/>
            <pc:sldMk cId="2929175727" sldId="267"/>
            <ac:spMk id="3" creationId="{97024FBE-5389-4120-848D-DDA85910B5E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://www.managementexchange.com/hack/designed-growth-and-engagement-fixing-invisible-stranglehold-business-success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hyperlink" Target="http://www.managementexchange.com/hack/designed-growth-and-engagement-fixing-invisible-stranglehold-business-succes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A5E06-6781-43D7-AFFB-A13D492B3A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C3EA60B-704F-4C5D-80B3-E5A20C248293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ACA5299-58E4-4D62-871E-0A750DDC6D09}" type="parTrans" cxnId="{6F1BD5E4-0985-4EEE-8DBC-42321C8CF9ED}">
      <dgm:prSet/>
      <dgm:spPr/>
      <dgm:t>
        <a:bodyPr/>
        <a:lstStyle/>
        <a:p>
          <a:endParaRPr lang="en-US"/>
        </a:p>
      </dgm:t>
    </dgm:pt>
    <dgm:pt modelId="{02E39B45-6259-4AD8-8767-867A912AB9F5}" type="sibTrans" cxnId="{6F1BD5E4-0985-4EEE-8DBC-42321C8CF9ED}">
      <dgm:prSet/>
      <dgm:spPr/>
      <dgm:t>
        <a:bodyPr/>
        <a:lstStyle/>
        <a:p>
          <a:endParaRPr lang="en-US"/>
        </a:p>
      </dgm:t>
    </dgm:pt>
    <dgm:pt modelId="{A7F6DF73-A191-4698-8489-BB0AB8E549C9}">
      <dgm:prSet/>
      <dgm:spPr/>
      <dgm:t>
        <a:bodyPr/>
        <a:lstStyle/>
        <a:p>
          <a:r>
            <a:rPr lang="en-US"/>
            <a:t>Technology Description</a:t>
          </a:r>
        </a:p>
      </dgm:t>
    </dgm:pt>
    <dgm:pt modelId="{E6D23752-BB1B-499A-9250-02DF321B9419}" type="parTrans" cxnId="{1510ADE7-CB75-4B88-8B06-AA6B2EBEB531}">
      <dgm:prSet/>
      <dgm:spPr/>
      <dgm:t>
        <a:bodyPr/>
        <a:lstStyle/>
        <a:p>
          <a:endParaRPr lang="en-US"/>
        </a:p>
      </dgm:t>
    </dgm:pt>
    <dgm:pt modelId="{4544CBBC-5E11-45F1-916F-E289271FEEDC}" type="sibTrans" cxnId="{1510ADE7-CB75-4B88-8B06-AA6B2EBEB531}">
      <dgm:prSet/>
      <dgm:spPr/>
      <dgm:t>
        <a:bodyPr/>
        <a:lstStyle/>
        <a:p>
          <a:endParaRPr lang="en-US"/>
        </a:p>
      </dgm:t>
    </dgm:pt>
    <dgm:pt modelId="{496C2FAF-61EA-4A16-A78D-C7C4F8C17463}">
      <dgm:prSet/>
      <dgm:spPr/>
      <dgm:t>
        <a:bodyPr/>
        <a:lstStyle/>
        <a:p>
          <a:r>
            <a:rPr lang="en-US"/>
            <a:t>Analysis</a:t>
          </a:r>
        </a:p>
      </dgm:t>
    </dgm:pt>
    <dgm:pt modelId="{C6E5E423-C5EC-41CB-A42E-CD6456C4A642}" type="parTrans" cxnId="{F8780B0A-79A9-49D7-BEE1-66F862AA8B9F}">
      <dgm:prSet/>
      <dgm:spPr/>
      <dgm:t>
        <a:bodyPr/>
        <a:lstStyle/>
        <a:p>
          <a:endParaRPr lang="en-US"/>
        </a:p>
      </dgm:t>
    </dgm:pt>
    <dgm:pt modelId="{006C0476-9F7D-40F3-9692-4F31733C39AF}" type="sibTrans" cxnId="{F8780B0A-79A9-49D7-BEE1-66F862AA8B9F}">
      <dgm:prSet/>
      <dgm:spPr/>
      <dgm:t>
        <a:bodyPr/>
        <a:lstStyle/>
        <a:p>
          <a:endParaRPr lang="en-US"/>
        </a:p>
      </dgm:t>
    </dgm:pt>
    <dgm:pt modelId="{D3FFDE3F-16A7-46BD-A1AB-2D915C08942E}">
      <dgm:prSet/>
      <dgm:spPr/>
      <dgm:t>
        <a:bodyPr/>
        <a:lstStyle/>
        <a:p>
          <a:r>
            <a:rPr lang="en-US"/>
            <a:t>Recommendation</a:t>
          </a:r>
        </a:p>
      </dgm:t>
    </dgm:pt>
    <dgm:pt modelId="{8D91CEDA-B688-47DA-B0B4-73E01E2C9733}" type="parTrans" cxnId="{F8AF822D-7141-4A30-9AFE-11AA34B0FA40}">
      <dgm:prSet/>
      <dgm:spPr/>
      <dgm:t>
        <a:bodyPr/>
        <a:lstStyle/>
        <a:p>
          <a:endParaRPr lang="en-US"/>
        </a:p>
      </dgm:t>
    </dgm:pt>
    <dgm:pt modelId="{C71E0583-3EBA-448F-96F6-1B6F43B35605}" type="sibTrans" cxnId="{F8AF822D-7141-4A30-9AFE-11AA34B0FA40}">
      <dgm:prSet/>
      <dgm:spPr/>
      <dgm:t>
        <a:bodyPr/>
        <a:lstStyle/>
        <a:p>
          <a:endParaRPr lang="en-US"/>
        </a:p>
      </dgm:t>
    </dgm:pt>
    <dgm:pt modelId="{8993811F-CF25-4595-90A5-6F62F6B52625}" type="pres">
      <dgm:prSet presAssocID="{37FA5E06-6781-43D7-AFFB-A13D492B3A4F}" presName="root" presStyleCnt="0">
        <dgm:presLayoutVars>
          <dgm:dir/>
          <dgm:resizeHandles val="exact"/>
        </dgm:presLayoutVars>
      </dgm:prSet>
      <dgm:spPr/>
    </dgm:pt>
    <dgm:pt modelId="{DB403A51-2BCB-4B7B-9729-9DFA5AB3675C}" type="pres">
      <dgm:prSet presAssocID="{6C3EA60B-704F-4C5D-80B3-E5A20C248293}" presName="compNode" presStyleCnt="0"/>
      <dgm:spPr/>
    </dgm:pt>
    <dgm:pt modelId="{0EC4F07B-CF64-4520-9F95-3B9A87700563}" type="pres">
      <dgm:prSet presAssocID="{6C3EA60B-704F-4C5D-80B3-E5A20C248293}" presName="bgRect" presStyleLbl="bgShp" presStyleIdx="0" presStyleCnt="4"/>
      <dgm:spPr/>
    </dgm:pt>
    <dgm:pt modelId="{62051F0E-BA4D-4F47-8147-FE2026C0AAA8}" type="pres">
      <dgm:prSet presAssocID="{6C3EA60B-704F-4C5D-80B3-E5A20C2482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37B229B-61AE-4337-B789-8F4E5D018C8F}" type="pres">
      <dgm:prSet presAssocID="{6C3EA60B-704F-4C5D-80B3-E5A20C248293}" presName="spaceRect" presStyleCnt="0"/>
      <dgm:spPr/>
    </dgm:pt>
    <dgm:pt modelId="{E7C63199-C623-4ABC-8578-86B159C2F532}" type="pres">
      <dgm:prSet presAssocID="{6C3EA60B-704F-4C5D-80B3-E5A20C248293}" presName="parTx" presStyleLbl="revTx" presStyleIdx="0" presStyleCnt="4">
        <dgm:presLayoutVars>
          <dgm:chMax val="0"/>
          <dgm:chPref val="0"/>
        </dgm:presLayoutVars>
      </dgm:prSet>
      <dgm:spPr/>
    </dgm:pt>
    <dgm:pt modelId="{D52736DB-DA7D-4BE9-9E77-D09C62C91F5B}" type="pres">
      <dgm:prSet presAssocID="{02E39B45-6259-4AD8-8767-867A912AB9F5}" presName="sibTrans" presStyleCnt="0"/>
      <dgm:spPr/>
    </dgm:pt>
    <dgm:pt modelId="{8A517CA2-1CB5-4519-B83C-76DD05A8F9F8}" type="pres">
      <dgm:prSet presAssocID="{A7F6DF73-A191-4698-8489-BB0AB8E549C9}" presName="compNode" presStyleCnt="0"/>
      <dgm:spPr/>
    </dgm:pt>
    <dgm:pt modelId="{9582516D-9776-43D9-9A76-B29F3BFB2A6F}" type="pres">
      <dgm:prSet presAssocID="{A7F6DF73-A191-4698-8489-BB0AB8E549C9}" presName="bgRect" presStyleLbl="bgShp" presStyleIdx="1" presStyleCnt="4"/>
      <dgm:spPr/>
    </dgm:pt>
    <dgm:pt modelId="{4D002DB6-5F37-42FD-9CDF-DB85BE1CFCB3}" type="pres">
      <dgm:prSet presAssocID="{A7F6DF73-A191-4698-8489-BB0AB8E549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41BF65C-A93F-42BD-B6B2-25F1A6BAF394}" type="pres">
      <dgm:prSet presAssocID="{A7F6DF73-A191-4698-8489-BB0AB8E549C9}" presName="spaceRect" presStyleCnt="0"/>
      <dgm:spPr/>
    </dgm:pt>
    <dgm:pt modelId="{E971E084-C82A-479D-B27C-701C214EF899}" type="pres">
      <dgm:prSet presAssocID="{A7F6DF73-A191-4698-8489-BB0AB8E549C9}" presName="parTx" presStyleLbl="revTx" presStyleIdx="1" presStyleCnt="4">
        <dgm:presLayoutVars>
          <dgm:chMax val="0"/>
          <dgm:chPref val="0"/>
        </dgm:presLayoutVars>
      </dgm:prSet>
      <dgm:spPr/>
    </dgm:pt>
    <dgm:pt modelId="{7C1BC655-0307-4648-9CD0-9EDE4AE42EB2}" type="pres">
      <dgm:prSet presAssocID="{4544CBBC-5E11-45F1-916F-E289271FEEDC}" presName="sibTrans" presStyleCnt="0"/>
      <dgm:spPr/>
    </dgm:pt>
    <dgm:pt modelId="{A00A5AAE-C9EB-4DCA-812C-D1F591046A6F}" type="pres">
      <dgm:prSet presAssocID="{496C2FAF-61EA-4A16-A78D-C7C4F8C17463}" presName="compNode" presStyleCnt="0"/>
      <dgm:spPr/>
    </dgm:pt>
    <dgm:pt modelId="{7FCA6830-C15E-42B7-899B-1991FB01A1FF}" type="pres">
      <dgm:prSet presAssocID="{496C2FAF-61EA-4A16-A78D-C7C4F8C17463}" presName="bgRect" presStyleLbl="bgShp" presStyleIdx="2" presStyleCnt="4"/>
      <dgm:spPr/>
    </dgm:pt>
    <dgm:pt modelId="{D8F8BF8A-926E-4581-86CF-87720F906880}" type="pres">
      <dgm:prSet presAssocID="{496C2FAF-61EA-4A16-A78D-C7C4F8C174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E4584A7-EE4A-4400-A5EB-DD5372CF0FF1}" type="pres">
      <dgm:prSet presAssocID="{496C2FAF-61EA-4A16-A78D-C7C4F8C17463}" presName="spaceRect" presStyleCnt="0"/>
      <dgm:spPr/>
    </dgm:pt>
    <dgm:pt modelId="{3173F418-F0D0-456C-906F-DDAF573CDDDD}" type="pres">
      <dgm:prSet presAssocID="{496C2FAF-61EA-4A16-A78D-C7C4F8C17463}" presName="parTx" presStyleLbl="revTx" presStyleIdx="2" presStyleCnt="4">
        <dgm:presLayoutVars>
          <dgm:chMax val="0"/>
          <dgm:chPref val="0"/>
        </dgm:presLayoutVars>
      </dgm:prSet>
      <dgm:spPr/>
    </dgm:pt>
    <dgm:pt modelId="{4513EF7B-6F02-4F61-BB60-C88CE94B7545}" type="pres">
      <dgm:prSet presAssocID="{006C0476-9F7D-40F3-9692-4F31733C39AF}" presName="sibTrans" presStyleCnt="0"/>
      <dgm:spPr/>
    </dgm:pt>
    <dgm:pt modelId="{89A930C6-4D99-4FCF-8485-226EDCD25CCE}" type="pres">
      <dgm:prSet presAssocID="{D3FFDE3F-16A7-46BD-A1AB-2D915C08942E}" presName="compNode" presStyleCnt="0"/>
      <dgm:spPr/>
    </dgm:pt>
    <dgm:pt modelId="{3D6657B9-711E-4B5B-92F0-8C5793108C08}" type="pres">
      <dgm:prSet presAssocID="{D3FFDE3F-16A7-46BD-A1AB-2D915C08942E}" presName="bgRect" presStyleLbl="bgShp" presStyleIdx="3" presStyleCnt="4"/>
      <dgm:spPr/>
    </dgm:pt>
    <dgm:pt modelId="{6D76D452-8696-4F5C-9AB3-91FA59DBC152}" type="pres">
      <dgm:prSet presAssocID="{D3FFDE3F-16A7-46BD-A1AB-2D915C0894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CD9BB62-C0D3-4A9F-AD92-1495ADF23AE8}" type="pres">
      <dgm:prSet presAssocID="{D3FFDE3F-16A7-46BD-A1AB-2D915C08942E}" presName="spaceRect" presStyleCnt="0"/>
      <dgm:spPr/>
    </dgm:pt>
    <dgm:pt modelId="{D1BB8320-B775-4D1F-85EA-A744613B8B68}" type="pres">
      <dgm:prSet presAssocID="{D3FFDE3F-16A7-46BD-A1AB-2D915C08942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8780B0A-79A9-49D7-BEE1-66F862AA8B9F}" srcId="{37FA5E06-6781-43D7-AFFB-A13D492B3A4F}" destId="{496C2FAF-61EA-4A16-A78D-C7C4F8C17463}" srcOrd="2" destOrd="0" parTransId="{C6E5E423-C5EC-41CB-A42E-CD6456C4A642}" sibTransId="{006C0476-9F7D-40F3-9692-4F31733C39AF}"/>
    <dgm:cxn modelId="{DCFA6816-9E04-4502-BF86-D15BDC8B00A7}" type="presOf" srcId="{A7F6DF73-A191-4698-8489-BB0AB8E549C9}" destId="{E971E084-C82A-479D-B27C-701C214EF899}" srcOrd="0" destOrd="0" presId="urn:microsoft.com/office/officeart/2018/2/layout/IconVerticalSolidList"/>
    <dgm:cxn modelId="{F8AF822D-7141-4A30-9AFE-11AA34B0FA40}" srcId="{37FA5E06-6781-43D7-AFFB-A13D492B3A4F}" destId="{D3FFDE3F-16A7-46BD-A1AB-2D915C08942E}" srcOrd="3" destOrd="0" parTransId="{8D91CEDA-B688-47DA-B0B4-73E01E2C9733}" sibTransId="{C71E0583-3EBA-448F-96F6-1B6F43B35605}"/>
    <dgm:cxn modelId="{80530A73-16CE-4105-976B-BB4CB7BFB00C}" type="presOf" srcId="{496C2FAF-61EA-4A16-A78D-C7C4F8C17463}" destId="{3173F418-F0D0-456C-906F-DDAF573CDDDD}" srcOrd="0" destOrd="0" presId="urn:microsoft.com/office/officeart/2018/2/layout/IconVerticalSolidList"/>
    <dgm:cxn modelId="{DC03B179-F5CD-4CFA-9385-7A12C5DE2827}" type="presOf" srcId="{37FA5E06-6781-43D7-AFFB-A13D492B3A4F}" destId="{8993811F-CF25-4595-90A5-6F62F6B52625}" srcOrd="0" destOrd="0" presId="urn:microsoft.com/office/officeart/2018/2/layout/IconVerticalSolidList"/>
    <dgm:cxn modelId="{27DA52CE-9805-42A8-978B-82BAAAD94D8D}" type="presOf" srcId="{D3FFDE3F-16A7-46BD-A1AB-2D915C08942E}" destId="{D1BB8320-B775-4D1F-85EA-A744613B8B68}" srcOrd="0" destOrd="0" presId="urn:microsoft.com/office/officeart/2018/2/layout/IconVerticalSolidList"/>
    <dgm:cxn modelId="{6F1BD5E4-0985-4EEE-8DBC-42321C8CF9ED}" srcId="{37FA5E06-6781-43D7-AFFB-A13D492B3A4F}" destId="{6C3EA60B-704F-4C5D-80B3-E5A20C248293}" srcOrd="0" destOrd="0" parTransId="{1ACA5299-58E4-4D62-871E-0A750DDC6D09}" sibTransId="{02E39B45-6259-4AD8-8767-867A912AB9F5}"/>
    <dgm:cxn modelId="{1510ADE7-CB75-4B88-8B06-AA6B2EBEB531}" srcId="{37FA5E06-6781-43D7-AFFB-A13D492B3A4F}" destId="{A7F6DF73-A191-4698-8489-BB0AB8E549C9}" srcOrd="1" destOrd="0" parTransId="{E6D23752-BB1B-499A-9250-02DF321B9419}" sibTransId="{4544CBBC-5E11-45F1-916F-E289271FEEDC}"/>
    <dgm:cxn modelId="{A07D3DFC-371B-4EB2-811D-54AC66AA711F}" type="presOf" srcId="{6C3EA60B-704F-4C5D-80B3-E5A20C248293}" destId="{E7C63199-C623-4ABC-8578-86B159C2F532}" srcOrd="0" destOrd="0" presId="urn:microsoft.com/office/officeart/2018/2/layout/IconVerticalSolidList"/>
    <dgm:cxn modelId="{32FC873B-114C-4161-9697-B1E437D017A0}" type="presParOf" srcId="{8993811F-CF25-4595-90A5-6F62F6B52625}" destId="{DB403A51-2BCB-4B7B-9729-9DFA5AB3675C}" srcOrd="0" destOrd="0" presId="urn:microsoft.com/office/officeart/2018/2/layout/IconVerticalSolidList"/>
    <dgm:cxn modelId="{326064E3-9C8C-4144-8035-1FA84FD0A3E1}" type="presParOf" srcId="{DB403A51-2BCB-4B7B-9729-9DFA5AB3675C}" destId="{0EC4F07B-CF64-4520-9F95-3B9A87700563}" srcOrd="0" destOrd="0" presId="urn:microsoft.com/office/officeart/2018/2/layout/IconVerticalSolidList"/>
    <dgm:cxn modelId="{889B42F1-156E-49B0-A221-3BCB46DC7881}" type="presParOf" srcId="{DB403A51-2BCB-4B7B-9729-9DFA5AB3675C}" destId="{62051F0E-BA4D-4F47-8147-FE2026C0AAA8}" srcOrd="1" destOrd="0" presId="urn:microsoft.com/office/officeart/2018/2/layout/IconVerticalSolidList"/>
    <dgm:cxn modelId="{17A7A36F-9C47-4986-8642-7AB8B75D96E6}" type="presParOf" srcId="{DB403A51-2BCB-4B7B-9729-9DFA5AB3675C}" destId="{E37B229B-61AE-4337-B789-8F4E5D018C8F}" srcOrd="2" destOrd="0" presId="urn:microsoft.com/office/officeart/2018/2/layout/IconVerticalSolidList"/>
    <dgm:cxn modelId="{36F4360F-E8E9-4C65-BD8F-88FB3D1B95EA}" type="presParOf" srcId="{DB403A51-2BCB-4B7B-9729-9DFA5AB3675C}" destId="{E7C63199-C623-4ABC-8578-86B159C2F532}" srcOrd="3" destOrd="0" presId="urn:microsoft.com/office/officeart/2018/2/layout/IconVerticalSolidList"/>
    <dgm:cxn modelId="{5C8D3F60-3234-4775-A3A0-07CA737C4797}" type="presParOf" srcId="{8993811F-CF25-4595-90A5-6F62F6B52625}" destId="{D52736DB-DA7D-4BE9-9E77-D09C62C91F5B}" srcOrd="1" destOrd="0" presId="urn:microsoft.com/office/officeart/2018/2/layout/IconVerticalSolidList"/>
    <dgm:cxn modelId="{FE4F2C6E-AD90-4658-8896-F96D5A142BC7}" type="presParOf" srcId="{8993811F-CF25-4595-90A5-6F62F6B52625}" destId="{8A517CA2-1CB5-4519-B83C-76DD05A8F9F8}" srcOrd="2" destOrd="0" presId="urn:microsoft.com/office/officeart/2018/2/layout/IconVerticalSolidList"/>
    <dgm:cxn modelId="{CA3AC0D3-5C86-4766-8C4B-AA78C7F4D70D}" type="presParOf" srcId="{8A517CA2-1CB5-4519-B83C-76DD05A8F9F8}" destId="{9582516D-9776-43D9-9A76-B29F3BFB2A6F}" srcOrd="0" destOrd="0" presId="urn:microsoft.com/office/officeart/2018/2/layout/IconVerticalSolidList"/>
    <dgm:cxn modelId="{2CC5C4D4-850E-4A8A-9614-55E9A9B16B5A}" type="presParOf" srcId="{8A517CA2-1CB5-4519-B83C-76DD05A8F9F8}" destId="{4D002DB6-5F37-42FD-9CDF-DB85BE1CFCB3}" srcOrd="1" destOrd="0" presId="urn:microsoft.com/office/officeart/2018/2/layout/IconVerticalSolidList"/>
    <dgm:cxn modelId="{2BAF875C-ECD8-4F10-BDEE-9CAAC651789C}" type="presParOf" srcId="{8A517CA2-1CB5-4519-B83C-76DD05A8F9F8}" destId="{F41BF65C-A93F-42BD-B6B2-25F1A6BAF394}" srcOrd="2" destOrd="0" presId="urn:microsoft.com/office/officeart/2018/2/layout/IconVerticalSolidList"/>
    <dgm:cxn modelId="{F178657C-FD28-4328-93E3-8E25623349A2}" type="presParOf" srcId="{8A517CA2-1CB5-4519-B83C-76DD05A8F9F8}" destId="{E971E084-C82A-479D-B27C-701C214EF899}" srcOrd="3" destOrd="0" presId="urn:microsoft.com/office/officeart/2018/2/layout/IconVerticalSolidList"/>
    <dgm:cxn modelId="{1CF59264-3E1D-420A-A72B-F2E92AA9E837}" type="presParOf" srcId="{8993811F-CF25-4595-90A5-6F62F6B52625}" destId="{7C1BC655-0307-4648-9CD0-9EDE4AE42EB2}" srcOrd="3" destOrd="0" presId="urn:microsoft.com/office/officeart/2018/2/layout/IconVerticalSolidList"/>
    <dgm:cxn modelId="{2767D27A-2DA9-4FF0-A658-2F6590095D54}" type="presParOf" srcId="{8993811F-CF25-4595-90A5-6F62F6B52625}" destId="{A00A5AAE-C9EB-4DCA-812C-D1F591046A6F}" srcOrd="4" destOrd="0" presId="urn:microsoft.com/office/officeart/2018/2/layout/IconVerticalSolidList"/>
    <dgm:cxn modelId="{9C691C6F-4265-4C3E-B5DF-D3BF12F9F692}" type="presParOf" srcId="{A00A5AAE-C9EB-4DCA-812C-D1F591046A6F}" destId="{7FCA6830-C15E-42B7-899B-1991FB01A1FF}" srcOrd="0" destOrd="0" presId="urn:microsoft.com/office/officeart/2018/2/layout/IconVerticalSolidList"/>
    <dgm:cxn modelId="{1744A6C6-4BBD-4D0E-AD2A-8A1CE03C9082}" type="presParOf" srcId="{A00A5AAE-C9EB-4DCA-812C-D1F591046A6F}" destId="{D8F8BF8A-926E-4581-86CF-87720F906880}" srcOrd="1" destOrd="0" presId="urn:microsoft.com/office/officeart/2018/2/layout/IconVerticalSolidList"/>
    <dgm:cxn modelId="{96C5FF2D-C7C6-430F-BDF4-84553437EF57}" type="presParOf" srcId="{A00A5AAE-C9EB-4DCA-812C-D1F591046A6F}" destId="{CE4584A7-EE4A-4400-A5EB-DD5372CF0FF1}" srcOrd="2" destOrd="0" presId="urn:microsoft.com/office/officeart/2018/2/layout/IconVerticalSolidList"/>
    <dgm:cxn modelId="{6754071B-C1F9-4492-8AC5-C16A5BFBE3E1}" type="presParOf" srcId="{A00A5AAE-C9EB-4DCA-812C-D1F591046A6F}" destId="{3173F418-F0D0-456C-906F-DDAF573CDDDD}" srcOrd="3" destOrd="0" presId="urn:microsoft.com/office/officeart/2018/2/layout/IconVerticalSolidList"/>
    <dgm:cxn modelId="{5CE58023-28E0-442F-B797-0216028154AF}" type="presParOf" srcId="{8993811F-CF25-4595-90A5-6F62F6B52625}" destId="{4513EF7B-6F02-4F61-BB60-C88CE94B7545}" srcOrd="5" destOrd="0" presId="urn:microsoft.com/office/officeart/2018/2/layout/IconVerticalSolidList"/>
    <dgm:cxn modelId="{6FD19FCE-6E47-4FD1-8BCF-C0B36BA3F281}" type="presParOf" srcId="{8993811F-CF25-4595-90A5-6F62F6B52625}" destId="{89A930C6-4D99-4FCF-8485-226EDCD25CCE}" srcOrd="6" destOrd="0" presId="urn:microsoft.com/office/officeart/2018/2/layout/IconVerticalSolidList"/>
    <dgm:cxn modelId="{6E9CBB94-94B1-475F-B82F-EC3DC51FAE42}" type="presParOf" srcId="{89A930C6-4D99-4FCF-8485-226EDCD25CCE}" destId="{3D6657B9-711E-4B5B-92F0-8C5793108C08}" srcOrd="0" destOrd="0" presId="urn:microsoft.com/office/officeart/2018/2/layout/IconVerticalSolidList"/>
    <dgm:cxn modelId="{E9A160FE-9559-4BD3-944F-38B0BEED8282}" type="presParOf" srcId="{89A930C6-4D99-4FCF-8485-226EDCD25CCE}" destId="{6D76D452-8696-4F5C-9AB3-91FA59DBC152}" srcOrd="1" destOrd="0" presId="urn:microsoft.com/office/officeart/2018/2/layout/IconVerticalSolidList"/>
    <dgm:cxn modelId="{33306E7B-4358-4260-9A72-3CFA7C28AD6D}" type="presParOf" srcId="{89A930C6-4D99-4FCF-8485-226EDCD25CCE}" destId="{8CD9BB62-C0D3-4A9F-AD92-1495ADF23AE8}" srcOrd="2" destOrd="0" presId="urn:microsoft.com/office/officeart/2018/2/layout/IconVerticalSolidList"/>
    <dgm:cxn modelId="{8E7CBCE2-051B-4CD8-88DB-7821440264C3}" type="presParOf" srcId="{89A930C6-4D99-4FCF-8485-226EDCD25CCE}" destId="{D1BB8320-B775-4D1F-85EA-A744613B8B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25D89-FA2B-43C0-97BA-EACED0E345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E95FEA3-8AFE-462C-92F6-19B4220429E7}">
      <dgm:prSet/>
      <dgm:spPr/>
      <dgm:t>
        <a:bodyPr/>
        <a:lstStyle/>
        <a:p>
          <a:r>
            <a:rPr lang="en-US"/>
            <a:t>Aventura, Black Mamba, BrickHouse Security, Brimtek, COBAN leading law enforcement technology companies</a:t>
          </a:r>
        </a:p>
      </dgm:t>
    </dgm:pt>
    <dgm:pt modelId="{7B376F8A-95EF-41B6-A8D2-F4B96FBFD368}" type="parTrans" cxnId="{5BB16194-6E00-408A-B94F-140B2E352DE8}">
      <dgm:prSet/>
      <dgm:spPr/>
      <dgm:t>
        <a:bodyPr/>
        <a:lstStyle/>
        <a:p>
          <a:endParaRPr lang="en-US"/>
        </a:p>
      </dgm:t>
    </dgm:pt>
    <dgm:pt modelId="{B28F93F3-53B3-4AA3-80B5-50FEC569249D}" type="sibTrans" cxnId="{5BB16194-6E00-408A-B94F-140B2E352DE8}">
      <dgm:prSet/>
      <dgm:spPr/>
      <dgm:t>
        <a:bodyPr/>
        <a:lstStyle/>
        <a:p>
          <a:endParaRPr lang="en-US"/>
        </a:p>
      </dgm:t>
    </dgm:pt>
    <dgm:pt modelId="{1F440AFD-2D3E-4966-BEDC-02CC3A2FE207}">
      <dgm:prSet/>
      <dgm:spPr/>
      <dgm:t>
        <a:bodyPr/>
        <a:lstStyle/>
        <a:p>
          <a:r>
            <a:rPr lang="en-US"/>
            <a:t>The most notable tethered drone camera in the market is Elistair drones</a:t>
          </a:r>
        </a:p>
      </dgm:t>
    </dgm:pt>
    <dgm:pt modelId="{847C0EA0-BB0B-4650-BC19-118543368458}" type="parTrans" cxnId="{67FAC4BD-72A0-4180-9A41-96C1DCBC33B4}">
      <dgm:prSet/>
      <dgm:spPr/>
      <dgm:t>
        <a:bodyPr/>
        <a:lstStyle/>
        <a:p>
          <a:endParaRPr lang="en-US"/>
        </a:p>
      </dgm:t>
    </dgm:pt>
    <dgm:pt modelId="{001D055A-9408-45DC-9EC4-F12D9BA52F6A}" type="sibTrans" cxnId="{67FAC4BD-72A0-4180-9A41-96C1DCBC33B4}">
      <dgm:prSet/>
      <dgm:spPr/>
      <dgm:t>
        <a:bodyPr/>
        <a:lstStyle/>
        <a:p>
          <a:endParaRPr lang="en-US"/>
        </a:p>
      </dgm:t>
    </dgm:pt>
    <dgm:pt modelId="{09D321EC-DCB8-4374-8EBA-DB2FEE60862D}">
      <dgm:prSet/>
      <dgm:spPr/>
      <dgm:t>
        <a:bodyPr/>
        <a:lstStyle/>
        <a:p>
          <a:r>
            <a:rPr lang="en-US"/>
            <a:t>Hover fly tech is a company which is developing tethered drones similar to TOC</a:t>
          </a:r>
        </a:p>
      </dgm:t>
    </dgm:pt>
    <dgm:pt modelId="{E31F4462-0FD0-4915-BC58-A74172287C82}" type="parTrans" cxnId="{90E16E62-E047-43AC-8E66-33982294D4B8}">
      <dgm:prSet/>
      <dgm:spPr/>
      <dgm:t>
        <a:bodyPr/>
        <a:lstStyle/>
        <a:p>
          <a:endParaRPr lang="en-US"/>
        </a:p>
      </dgm:t>
    </dgm:pt>
    <dgm:pt modelId="{50F664A9-1AF9-400B-B54A-5C6160D031BB}" type="sibTrans" cxnId="{90E16E62-E047-43AC-8E66-33982294D4B8}">
      <dgm:prSet/>
      <dgm:spPr/>
      <dgm:t>
        <a:bodyPr/>
        <a:lstStyle/>
        <a:p>
          <a:endParaRPr lang="en-US"/>
        </a:p>
      </dgm:t>
    </dgm:pt>
    <dgm:pt modelId="{6B019DD9-C0D5-41EC-87CD-81899F2D2F6B}">
      <dgm:prSet/>
      <dgm:spPr/>
      <dgm:t>
        <a:bodyPr/>
        <a:lstStyle/>
        <a:p>
          <a:r>
            <a:rPr lang="en-US"/>
            <a:t>TOC is different from these products because they are comparatively cheaper and they are developing technology to mount these drones on cars and not sell them as a separate device. </a:t>
          </a:r>
        </a:p>
      </dgm:t>
    </dgm:pt>
    <dgm:pt modelId="{39C3F45C-218E-4085-A13A-7BD9364D6BBC}" type="parTrans" cxnId="{7CDC1771-9139-429D-A5C9-A061C4DA6C23}">
      <dgm:prSet/>
      <dgm:spPr/>
      <dgm:t>
        <a:bodyPr/>
        <a:lstStyle/>
        <a:p>
          <a:endParaRPr lang="en-US"/>
        </a:p>
      </dgm:t>
    </dgm:pt>
    <dgm:pt modelId="{10D0DF5B-E220-43FA-A304-31E068FC6FB8}" type="sibTrans" cxnId="{7CDC1771-9139-429D-A5C9-A061C4DA6C23}">
      <dgm:prSet/>
      <dgm:spPr/>
      <dgm:t>
        <a:bodyPr/>
        <a:lstStyle/>
        <a:p>
          <a:endParaRPr lang="en-US"/>
        </a:p>
      </dgm:t>
    </dgm:pt>
    <dgm:pt modelId="{73D96C9F-B98F-4937-A03B-E4E9E2F46D78}" type="pres">
      <dgm:prSet presAssocID="{BC425D89-FA2B-43C0-97BA-EACED0E3453D}" presName="root" presStyleCnt="0">
        <dgm:presLayoutVars>
          <dgm:dir/>
          <dgm:resizeHandles val="exact"/>
        </dgm:presLayoutVars>
      </dgm:prSet>
      <dgm:spPr/>
    </dgm:pt>
    <dgm:pt modelId="{FD882CCD-1E51-4350-AD3B-5F922BA3CA55}" type="pres">
      <dgm:prSet presAssocID="{AE95FEA3-8AFE-462C-92F6-19B4220429E7}" presName="compNode" presStyleCnt="0"/>
      <dgm:spPr/>
    </dgm:pt>
    <dgm:pt modelId="{DEABD25C-B7AD-4819-8CAE-485917F50084}" type="pres">
      <dgm:prSet presAssocID="{AE95FEA3-8AFE-462C-92F6-19B4220429E7}" presName="bgRect" presStyleLbl="bgShp" presStyleIdx="0" presStyleCnt="4"/>
      <dgm:spPr/>
    </dgm:pt>
    <dgm:pt modelId="{DBD0826E-C3FC-4D3F-B96C-7252F7B08A9D}" type="pres">
      <dgm:prSet presAssocID="{AE95FEA3-8AFE-462C-92F6-19B4220429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4ABBE1D-3A52-47F2-91EF-08ED822ADA77}" type="pres">
      <dgm:prSet presAssocID="{AE95FEA3-8AFE-462C-92F6-19B4220429E7}" presName="spaceRect" presStyleCnt="0"/>
      <dgm:spPr/>
    </dgm:pt>
    <dgm:pt modelId="{DE332BAA-FDBF-49E9-9466-A6933E06B116}" type="pres">
      <dgm:prSet presAssocID="{AE95FEA3-8AFE-462C-92F6-19B4220429E7}" presName="parTx" presStyleLbl="revTx" presStyleIdx="0" presStyleCnt="4">
        <dgm:presLayoutVars>
          <dgm:chMax val="0"/>
          <dgm:chPref val="0"/>
        </dgm:presLayoutVars>
      </dgm:prSet>
      <dgm:spPr/>
    </dgm:pt>
    <dgm:pt modelId="{D3E9F30F-B155-4BB0-BB09-4C3A20EE6B99}" type="pres">
      <dgm:prSet presAssocID="{B28F93F3-53B3-4AA3-80B5-50FEC569249D}" presName="sibTrans" presStyleCnt="0"/>
      <dgm:spPr/>
    </dgm:pt>
    <dgm:pt modelId="{735E9830-C571-4A79-AB15-3124EC4F6199}" type="pres">
      <dgm:prSet presAssocID="{1F440AFD-2D3E-4966-BEDC-02CC3A2FE207}" presName="compNode" presStyleCnt="0"/>
      <dgm:spPr/>
    </dgm:pt>
    <dgm:pt modelId="{724D5A00-6CB2-4A18-A343-41E116B8AE8A}" type="pres">
      <dgm:prSet presAssocID="{1F440AFD-2D3E-4966-BEDC-02CC3A2FE207}" presName="bgRect" presStyleLbl="bgShp" presStyleIdx="1" presStyleCnt="4"/>
      <dgm:spPr/>
    </dgm:pt>
    <dgm:pt modelId="{8D7FA430-131E-42C5-B9F4-73A69241546A}" type="pres">
      <dgm:prSet presAssocID="{1F440AFD-2D3E-4966-BEDC-02CC3A2FE2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C9B36C60-FA98-47BE-B335-647842277FCD}" type="pres">
      <dgm:prSet presAssocID="{1F440AFD-2D3E-4966-BEDC-02CC3A2FE207}" presName="spaceRect" presStyleCnt="0"/>
      <dgm:spPr/>
    </dgm:pt>
    <dgm:pt modelId="{26EA0BB0-34CC-4A6C-A9F2-3504B65CC385}" type="pres">
      <dgm:prSet presAssocID="{1F440AFD-2D3E-4966-BEDC-02CC3A2FE207}" presName="parTx" presStyleLbl="revTx" presStyleIdx="1" presStyleCnt="4">
        <dgm:presLayoutVars>
          <dgm:chMax val="0"/>
          <dgm:chPref val="0"/>
        </dgm:presLayoutVars>
      </dgm:prSet>
      <dgm:spPr/>
    </dgm:pt>
    <dgm:pt modelId="{4426A0D6-4C89-4B0E-B696-F88566FC05B3}" type="pres">
      <dgm:prSet presAssocID="{001D055A-9408-45DC-9EC4-F12D9BA52F6A}" presName="sibTrans" presStyleCnt="0"/>
      <dgm:spPr/>
    </dgm:pt>
    <dgm:pt modelId="{D45ABAC2-1383-4CF8-95A5-1A0373F54601}" type="pres">
      <dgm:prSet presAssocID="{09D321EC-DCB8-4374-8EBA-DB2FEE60862D}" presName="compNode" presStyleCnt="0"/>
      <dgm:spPr/>
    </dgm:pt>
    <dgm:pt modelId="{EF95797C-05D9-4C3B-969C-CF42DA4C8ACE}" type="pres">
      <dgm:prSet presAssocID="{09D321EC-DCB8-4374-8EBA-DB2FEE60862D}" presName="bgRect" presStyleLbl="bgShp" presStyleIdx="2" presStyleCnt="4"/>
      <dgm:spPr/>
    </dgm:pt>
    <dgm:pt modelId="{4EB8427D-1CC5-4C5C-9DD0-0F6230C48C71}" type="pres">
      <dgm:prSet presAssocID="{09D321EC-DCB8-4374-8EBA-DB2FEE6086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1C24EF3D-C67F-4305-B02F-0A9D370299DB}" type="pres">
      <dgm:prSet presAssocID="{09D321EC-DCB8-4374-8EBA-DB2FEE60862D}" presName="spaceRect" presStyleCnt="0"/>
      <dgm:spPr/>
    </dgm:pt>
    <dgm:pt modelId="{3F3896AB-0A58-43DE-80E1-C478F938EECB}" type="pres">
      <dgm:prSet presAssocID="{09D321EC-DCB8-4374-8EBA-DB2FEE60862D}" presName="parTx" presStyleLbl="revTx" presStyleIdx="2" presStyleCnt="4">
        <dgm:presLayoutVars>
          <dgm:chMax val="0"/>
          <dgm:chPref val="0"/>
        </dgm:presLayoutVars>
      </dgm:prSet>
      <dgm:spPr/>
    </dgm:pt>
    <dgm:pt modelId="{CE848906-9125-48C3-8499-9385B79BF780}" type="pres">
      <dgm:prSet presAssocID="{50F664A9-1AF9-400B-B54A-5C6160D031BB}" presName="sibTrans" presStyleCnt="0"/>
      <dgm:spPr/>
    </dgm:pt>
    <dgm:pt modelId="{A2C7067F-9176-4489-916A-534EAEE018FF}" type="pres">
      <dgm:prSet presAssocID="{6B019DD9-C0D5-41EC-87CD-81899F2D2F6B}" presName="compNode" presStyleCnt="0"/>
      <dgm:spPr/>
    </dgm:pt>
    <dgm:pt modelId="{7ED0B37B-1064-483A-84E8-7C8127BDD6EE}" type="pres">
      <dgm:prSet presAssocID="{6B019DD9-C0D5-41EC-87CD-81899F2D2F6B}" presName="bgRect" presStyleLbl="bgShp" presStyleIdx="3" presStyleCnt="4"/>
      <dgm:spPr/>
    </dgm:pt>
    <dgm:pt modelId="{FBBBD619-238F-46D9-8496-FF06B893600C}" type="pres">
      <dgm:prSet presAssocID="{6B019DD9-C0D5-41EC-87CD-81899F2D2F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81C8790-3C39-41C7-BE85-59514C1BE126}" type="pres">
      <dgm:prSet presAssocID="{6B019DD9-C0D5-41EC-87CD-81899F2D2F6B}" presName="spaceRect" presStyleCnt="0"/>
      <dgm:spPr/>
    </dgm:pt>
    <dgm:pt modelId="{A1EBE41B-3B9E-4A02-B60E-BD6760850666}" type="pres">
      <dgm:prSet presAssocID="{6B019DD9-C0D5-41EC-87CD-81899F2D2F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023E0F-BB95-48FF-A4B9-448A789DBA78}" type="presOf" srcId="{BC425D89-FA2B-43C0-97BA-EACED0E3453D}" destId="{73D96C9F-B98F-4937-A03B-E4E9E2F46D78}" srcOrd="0" destOrd="0" presId="urn:microsoft.com/office/officeart/2018/2/layout/IconVerticalSolidList"/>
    <dgm:cxn modelId="{90E16E62-E047-43AC-8E66-33982294D4B8}" srcId="{BC425D89-FA2B-43C0-97BA-EACED0E3453D}" destId="{09D321EC-DCB8-4374-8EBA-DB2FEE60862D}" srcOrd="2" destOrd="0" parTransId="{E31F4462-0FD0-4915-BC58-A74172287C82}" sibTransId="{50F664A9-1AF9-400B-B54A-5C6160D031BB}"/>
    <dgm:cxn modelId="{7CDC1771-9139-429D-A5C9-A061C4DA6C23}" srcId="{BC425D89-FA2B-43C0-97BA-EACED0E3453D}" destId="{6B019DD9-C0D5-41EC-87CD-81899F2D2F6B}" srcOrd="3" destOrd="0" parTransId="{39C3F45C-218E-4085-A13A-7BD9364D6BBC}" sibTransId="{10D0DF5B-E220-43FA-A304-31E068FC6FB8}"/>
    <dgm:cxn modelId="{3616A77C-9E6E-4FB8-A5C3-DD50907EFEAA}" type="presOf" srcId="{AE95FEA3-8AFE-462C-92F6-19B4220429E7}" destId="{DE332BAA-FDBF-49E9-9466-A6933E06B116}" srcOrd="0" destOrd="0" presId="urn:microsoft.com/office/officeart/2018/2/layout/IconVerticalSolidList"/>
    <dgm:cxn modelId="{5BB16194-6E00-408A-B94F-140B2E352DE8}" srcId="{BC425D89-FA2B-43C0-97BA-EACED0E3453D}" destId="{AE95FEA3-8AFE-462C-92F6-19B4220429E7}" srcOrd="0" destOrd="0" parTransId="{7B376F8A-95EF-41B6-A8D2-F4B96FBFD368}" sibTransId="{B28F93F3-53B3-4AA3-80B5-50FEC569249D}"/>
    <dgm:cxn modelId="{67FAC4BD-72A0-4180-9A41-96C1DCBC33B4}" srcId="{BC425D89-FA2B-43C0-97BA-EACED0E3453D}" destId="{1F440AFD-2D3E-4966-BEDC-02CC3A2FE207}" srcOrd="1" destOrd="0" parTransId="{847C0EA0-BB0B-4650-BC19-118543368458}" sibTransId="{001D055A-9408-45DC-9EC4-F12D9BA52F6A}"/>
    <dgm:cxn modelId="{327169C8-3BD4-4988-9CB7-826D2332BE49}" type="presOf" srcId="{6B019DD9-C0D5-41EC-87CD-81899F2D2F6B}" destId="{A1EBE41B-3B9E-4A02-B60E-BD6760850666}" srcOrd="0" destOrd="0" presId="urn:microsoft.com/office/officeart/2018/2/layout/IconVerticalSolidList"/>
    <dgm:cxn modelId="{AB7911DD-D935-466D-8AE6-1ED92209D548}" type="presOf" srcId="{1F440AFD-2D3E-4966-BEDC-02CC3A2FE207}" destId="{26EA0BB0-34CC-4A6C-A9F2-3504B65CC385}" srcOrd="0" destOrd="0" presId="urn:microsoft.com/office/officeart/2018/2/layout/IconVerticalSolidList"/>
    <dgm:cxn modelId="{8D9C46E0-0062-4666-8947-43AC3B9E879E}" type="presOf" srcId="{09D321EC-DCB8-4374-8EBA-DB2FEE60862D}" destId="{3F3896AB-0A58-43DE-80E1-C478F938EECB}" srcOrd="0" destOrd="0" presId="urn:microsoft.com/office/officeart/2018/2/layout/IconVerticalSolidList"/>
    <dgm:cxn modelId="{BAEF5164-F066-48A8-A875-59EEA4B6363A}" type="presParOf" srcId="{73D96C9F-B98F-4937-A03B-E4E9E2F46D78}" destId="{FD882CCD-1E51-4350-AD3B-5F922BA3CA55}" srcOrd="0" destOrd="0" presId="urn:microsoft.com/office/officeart/2018/2/layout/IconVerticalSolidList"/>
    <dgm:cxn modelId="{4A37E2EA-FB4D-4E20-8F6F-284DF8703E61}" type="presParOf" srcId="{FD882CCD-1E51-4350-AD3B-5F922BA3CA55}" destId="{DEABD25C-B7AD-4819-8CAE-485917F50084}" srcOrd="0" destOrd="0" presId="urn:microsoft.com/office/officeart/2018/2/layout/IconVerticalSolidList"/>
    <dgm:cxn modelId="{8CF631DF-025B-45D4-9532-1D58AEA8BAE7}" type="presParOf" srcId="{FD882CCD-1E51-4350-AD3B-5F922BA3CA55}" destId="{DBD0826E-C3FC-4D3F-B96C-7252F7B08A9D}" srcOrd="1" destOrd="0" presId="urn:microsoft.com/office/officeart/2018/2/layout/IconVerticalSolidList"/>
    <dgm:cxn modelId="{B5586CE3-5DD8-4A58-AD4A-B951F98E6FD4}" type="presParOf" srcId="{FD882CCD-1E51-4350-AD3B-5F922BA3CA55}" destId="{E4ABBE1D-3A52-47F2-91EF-08ED822ADA77}" srcOrd="2" destOrd="0" presId="urn:microsoft.com/office/officeart/2018/2/layout/IconVerticalSolidList"/>
    <dgm:cxn modelId="{12A03A61-EF4B-4F1A-AA0D-C810F861F96A}" type="presParOf" srcId="{FD882CCD-1E51-4350-AD3B-5F922BA3CA55}" destId="{DE332BAA-FDBF-49E9-9466-A6933E06B116}" srcOrd="3" destOrd="0" presId="urn:microsoft.com/office/officeart/2018/2/layout/IconVerticalSolidList"/>
    <dgm:cxn modelId="{A4DDF95C-B0E7-4367-AAE6-50D5C9F816F4}" type="presParOf" srcId="{73D96C9F-B98F-4937-A03B-E4E9E2F46D78}" destId="{D3E9F30F-B155-4BB0-BB09-4C3A20EE6B99}" srcOrd="1" destOrd="0" presId="urn:microsoft.com/office/officeart/2018/2/layout/IconVerticalSolidList"/>
    <dgm:cxn modelId="{83EEAE73-AF2D-4857-ABC9-E6D8B4DAC311}" type="presParOf" srcId="{73D96C9F-B98F-4937-A03B-E4E9E2F46D78}" destId="{735E9830-C571-4A79-AB15-3124EC4F6199}" srcOrd="2" destOrd="0" presId="urn:microsoft.com/office/officeart/2018/2/layout/IconVerticalSolidList"/>
    <dgm:cxn modelId="{99CC2D02-2826-4255-AA34-377F2DAC92D8}" type="presParOf" srcId="{735E9830-C571-4A79-AB15-3124EC4F6199}" destId="{724D5A00-6CB2-4A18-A343-41E116B8AE8A}" srcOrd="0" destOrd="0" presId="urn:microsoft.com/office/officeart/2018/2/layout/IconVerticalSolidList"/>
    <dgm:cxn modelId="{605503CE-7794-4CCF-B3E1-467AC89F966A}" type="presParOf" srcId="{735E9830-C571-4A79-AB15-3124EC4F6199}" destId="{8D7FA430-131E-42C5-B9F4-73A69241546A}" srcOrd="1" destOrd="0" presId="urn:microsoft.com/office/officeart/2018/2/layout/IconVerticalSolidList"/>
    <dgm:cxn modelId="{1106090E-ACFD-4493-883C-48FCCD8D04E9}" type="presParOf" srcId="{735E9830-C571-4A79-AB15-3124EC4F6199}" destId="{C9B36C60-FA98-47BE-B335-647842277FCD}" srcOrd="2" destOrd="0" presId="urn:microsoft.com/office/officeart/2018/2/layout/IconVerticalSolidList"/>
    <dgm:cxn modelId="{553654C9-B813-46AF-888B-1126B59619B0}" type="presParOf" srcId="{735E9830-C571-4A79-AB15-3124EC4F6199}" destId="{26EA0BB0-34CC-4A6C-A9F2-3504B65CC385}" srcOrd="3" destOrd="0" presId="urn:microsoft.com/office/officeart/2018/2/layout/IconVerticalSolidList"/>
    <dgm:cxn modelId="{7A58A3BD-A698-4B5F-A7D9-5EC7197EC41C}" type="presParOf" srcId="{73D96C9F-B98F-4937-A03B-E4E9E2F46D78}" destId="{4426A0D6-4C89-4B0E-B696-F88566FC05B3}" srcOrd="3" destOrd="0" presId="urn:microsoft.com/office/officeart/2018/2/layout/IconVerticalSolidList"/>
    <dgm:cxn modelId="{5A51A587-26C7-4884-AA29-76EBF5051CD0}" type="presParOf" srcId="{73D96C9F-B98F-4937-A03B-E4E9E2F46D78}" destId="{D45ABAC2-1383-4CF8-95A5-1A0373F54601}" srcOrd="4" destOrd="0" presId="urn:microsoft.com/office/officeart/2018/2/layout/IconVerticalSolidList"/>
    <dgm:cxn modelId="{75C48E43-D67F-4E25-B5AE-5229E92519FA}" type="presParOf" srcId="{D45ABAC2-1383-4CF8-95A5-1A0373F54601}" destId="{EF95797C-05D9-4C3B-969C-CF42DA4C8ACE}" srcOrd="0" destOrd="0" presId="urn:microsoft.com/office/officeart/2018/2/layout/IconVerticalSolidList"/>
    <dgm:cxn modelId="{C0D40709-69DC-490A-B897-CB4C3E31480F}" type="presParOf" srcId="{D45ABAC2-1383-4CF8-95A5-1A0373F54601}" destId="{4EB8427D-1CC5-4C5C-9DD0-0F6230C48C71}" srcOrd="1" destOrd="0" presId="urn:microsoft.com/office/officeart/2018/2/layout/IconVerticalSolidList"/>
    <dgm:cxn modelId="{65988B23-6B0E-465C-9829-F82FA2A27341}" type="presParOf" srcId="{D45ABAC2-1383-4CF8-95A5-1A0373F54601}" destId="{1C24EF3D-C67F-4305-B02F-0A9D370299DB}" srcOrd="2" destOrd="0" presId="urn:microsoft.com/office/officeart/2018/2/layout/IconVerticalSolidList"/>
    <dgm:cxn modelId="{29862950-18A4-4936-9D34-F339EADC30DD}" type="presParOf" srcId="{D45ABAC2-1383-4CF8-95A5-1A0373F54601}" destId="{3F3896AB-0A58-43DE-80E1-C478F938EECB}" srcOrd="3" destOrd="0" presId="urn:microsoft.com/office/officeart/2018/2/layout/IconVerticalSolidList"/>
    <dgm:cxn modelId="{AF081D77-5102-48A1-821A-3C35CCE4FAB3}" type="presParOf" srcId="{73D96C9F-B98F-4937-A03B-E4E9E2F46D78}" destId="{CE848906-9125-48C3-8499-9385B79BF780}" srcOrd="5" destOrd="0" presId="urn:microsoft.com/office/officeart/2018/2/layout/IconVerticalSolidList"/>
    <dgm:cxn modelId="{1F4BE9A6-07C5-4BD9-966A-5DE5DFDE23F6}" type="presParOf" srcId="{73D96C9F-B98F-4937-A03B-E4E9E2F46D78}" destId="{A2C7067F-9176-4489-916A-534EAEE018FF}" srcOrd="6" destOrd="0" presId="urn:microsoft.com/office/officeart/2018/2/layout/IconVerticalSolidList"/>
    <dgm:cxn modelId="{A84833D9-12EB-4B82-BEDD-F59B9AA41686}" type="presParOf" srcId="{A2C7067F-9176-4489-916A-534EAEE018FF}" destId="{7ED0B37B-1064-483A-84E8-7C8127BDD6EE}" srcOrd="0" destOrd="0" presId="urn:microsoft.com/office/officeart/2018/2/layout/IconVerticalSolidList"/>
    <dgm:cxn modelId="{16C6F28D-C9E3-43A5-84EE-7037DB227AA2}" type="presParOf" srcId="{A2C7067F-9176-4489-916A-534EAEE018FF}" destId="{FBBBD619-238F-46D9-8496-FF06B893600C}" srcOrd="1" destOrd="0" presId="urn:microsoft.com/office/officeart/2018/2/layout/IconVerticalSolidList"/>
    <dgm:cxn modelId="{19B0E3FB-3253-45C0-8CE7-0AC8C86B2D0D}" type="presParOf" srcId="{A2C7067F-9176-4489-916A-534EAEE018FF}" destId="{481C8790-3C39-41C7-BE85-59514C1BE126}" srcOrd="2" destOrd="0" presId="urn:microsoft.com/office/officeart/2018/2/layout/IconVerticalSolidList"/>
    <dgm:cxn modelId="{723F3F00-CFDB-43DF-8A47-0EC11AF88FE4}" type="presParOf" srcId="{A2C7067F-9176-4489-916A-534EAEE018FF}" destId="{A1EBE41B-3B9E-4A02-B60E-BD67608506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F7A64B-A96E-4B3F-ACFF-21ACDD8573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2EB952-08C0-4438-BD0D-B82B0B2C4D1B}">
      <dgm:prSet/>
      <dgm:spPr/>
      <dgm:t>
        <a:bodyPr/>
        <a:lstStyle/>
        <a:p>
          <a:r>
            <a:rPr lang="en-US" dirty="0"/>
            <a:t>Aim</a:t>
          </a:r>
        </a:p>
      </dgm:t>
    </dgm:pt>
    <dgm:pt modelId="{02272591-FD6B-452F-9149-78DB19CF35B4}" type="parTrans" cxnId="{837F207F-30D3-4DF3-8324-F8EAF77093C7}">
      <dgm:prSet/>
      <dgm:spPr/>
      <dgm:t>
        <a:bodyPr/>
        <a:lstStyle/>
        <a:p>
          <a:endParaRPr lang="en-US"/>
        </a:p>
      </dgm:t>
    </dgm:pt>
    <dgm:pt modelId="{C58AF508-C3EC-4FD4-98E6-02C79FD8DCE4}" type="sibTrans" cxnId="{837F207F-30D3-4DF3-8324-F8EAF77093C7}">
      <dgm:prSet/>
      <dgm:spPr/>
      <dgm:t>
        <a:bodyPr/>
        <a:lstStyle/>
        <a:p>
          <a:endParaRPr lang="en-US"/>
        </a:p>
      </dgm:t>
    </dgm:pt>
    <dgm:pt modelId="{DE3B838A-4238-48A5-8EAD-7CBB5A54A491}">
      <dgm:prSet custT="1"/>
      <dgm:spPr/>
      <dgm:t>
        <a:bodyPr/>
        <a:lstStyle/>
        <a:p>
          <a:r>
            <a:rPr lang="en-US" sz="2000" dirty="0"/>
            <a:t>Licensing or selling the technology</a:t>
          </a:r>
        </a:p>
      </dgm:t>
    </dgm:pt>
    <dgm:pt modelId="{13D97E76-2D5D-4621-A0E7-ABC0BBFE5D7B}" type="parTrans" cxnId="{25A1E45B-C782-41D6-B440-2FC19060F632}">
      <dgm:prSet/>
      <dgm:spPr/>
      <dgm:t>
        <a:bodyPr/>
        <a:lstStyle/>
        <a:p>
          <a:endParaRPr lang="en-US"/>
        </a:p>
      </dgm:t>
    </dgm:pt>
    <dgm:pt modelId="{91E88354-89B4-4B4D-BDE4-C613DC2C5FE9}" type="sibTrans" cxnId="{25A1E45B-C782-41D6-B440-2FC19060F632}">
      <dgm:prSet/>
      <dgm:spPr/>
      <dgm:t>
        <a:bodyPr/>
        <a:lstStyle/>
        <a:p>
          <a:endParaRPr lang="en-US"/>
        </a:p>
      </dgm:t>
    </dgm:pt>
    <dgm:pt modelId="{8C912A14-9A81-4DD6-806D-C99B3539C648}">
      <dgm:prSet/>
      <dgm:spPr/>
      <dgm:t>
        <a:bodyPr/>
        <a:lstStyle/>
        <a:p>
          <a:r>
            <a:rPr lang="en-US" dirty="0"/>
            <a:t>Customers</a:t>
          </a:r>
        </a:p>
      </dgm:t>
    </dgm:pt>
    <dgm:pt modelId="{F2A7E672-106D-4D36-951F-9B46749FB1E4}" type="parTrans" cxnId="{3AFCC999-8F63-4B8D-9E57-60F1DC8E716F}">
      <dgm:prSet/>
      <dgm:spPr/>
      <dgm:t>
        <a:bodyPr/>
        <a:lstStyle/>
        <a:p>
          <a:endParaRPr lang="en-US"/>
        </a:p>
      </dgm:t>
    </dgm:pt>
    <dgm:pt modelId="{93E66D42-7938-4A99-A902-AC813C1665CB}" type="sibTrans" cxnId="{3AFCC999-8F63-4B8D-9E57-60F1DC8E716F}">
      <dgm:prSet/>
      <dgm:spPr/>
      <dgm:t>
        <a:bodyPr/>
        <a:lstStyle/>
        <a:p>
          <a:endParaRPr lang="en-US"/>
        </a:p>
      </dgm:t>
    </dgm:pt>
    <dgm:pt modelId="{012EA5C4-1FBE-4CDC-AE27-EFDFE264748C}">
      <dgm:prSet custT="1"/>
      <dgm:spPr/>
      <dgm:t>
        <a:bodyPr/>
        <a:lstStyle/>
        <a:p>
          <a:r>
            <a:rPr lang="en-US" sz="1600" dirty="0"/>
            <a:t>First responders, defense, insurance companies, inter-state truckers</a:t>
          </a:r>
        </a:p>
      </dgm:t>
    </dgm:pt>
    <dgm:pt modelId="{B26B3772-17D5-4E86-A6A0-6F1C4382DD81}" type="parTrans" cxnId="{A430F0E0-8DF1-40C1-8556-CA0548D62BF7}">
      <dgm:prSet/>
      <dgm:spPr/>
      <dgm:t>
        <a:bodyPr/>
        <a:lstStyle/>
        <a:p>
          <a:endParaRPr lang="en-US"/>
        </a:p>
      </dgm:t>
    </dgm:pt>
    <dgm:pt modelId="{7F91AD4B-D7F0-4D5B-8F54-A412B9E016AE}" type="sibTrans" cxnId="{A430F0E0-8DF1-40C1-8556-CA0548D62BF7}">
      <dgm:prSet/>
      <dgm:spPr/>
      <dgm:t>
        <a:bodyPr/>
        <a:lstStyle/>
        <a:p>
          <a:endParaRPr lang="en-US"/>
        </a:p>
      </dgm:t>
    </dgm:pt>
    <dgm:pt modelId="{E5FAFE20-2F0A-4685-9EA8-AC08738678FD}">
      <dgm:prSet/>
      <dgm:spPr/>
      <dgm:t>
        <a:bodyPr/>
        <a:lstStyle/>
        <a:p>
          <a:r>
            <a:rPr lang="en-US" dirty="0"/>
            <a:t>Potential partners:</a:t>
          </a:r>
        </a:p>
      </dgm:t>
    </dgm:pt>
    <dgm:pt modelId="{30A4B71B-EC7B-4D45-A47D-9E1040A1D1F9}" type="parTrans" cxnId="{3679F7E5-7CB3-4E3E-9F28-CE15188273BC}">
      <dgm:prSet/>
      <dgm:spPr/>
      <dgm:t>
        <a:bodyPr/>
        <a:lstStyle/>
        <a:p>
          <a:endParaRPr lang="en-US"/>
        </a:p>
      </dgm:t>
    </dgm:pt>
    <dgm:pt modelId="{D1F27F1E-7C1F-478E-B6E2-0DA386F10DB8}" type="sibTrans" cxnId="{3679F7E5-7CB3-4E3E-9F28-CE15188273BC}">
      <dgm:prSet/>
      <dgm:spPr/>
      <dgm:t>
        <a:bodyPr/>
        <a:lstStyle/>
        <a:p>
          <a:endParaRPr lang="en-US"/>
        </a:p>
      </dgm:t>
    </dgm:pt>
    <dgm:pt modelId="{F0A6E6F4-8629-4C8F-8354-CE29E32B5BF2}">
      <dgm:prSet custT="1"/>
      <dgm:spPr/>
      <dgm:t>
        <a:bodyPr/>
        <a:lstStyle/>
        <a:p>
          <a:r>
            <a:rPr lang="en-US" sz="1600" dirty="0"/>
            <a:t>Axon (camera technology), Verizon (network bandwidth)</a:t>
          </a:r>
        </a:p>
      </dgm:t>
    </dgm:pt>
    <dgm:pt modelId="{51A9643E-E35F-4BC8-983E-C6AC6C7B209D}" type="parTrans" cxnId="{4D4B00F2-1D21-4D8C-BECA-20EDCDCF7C7E}">
      <dgm:prSet/>
      <dgm:spPr/>
      <dgm:t>
        <a:bodyPr/>
        <a:lstStyle/>
        <a:p>
          <a:endParaRPr lang="en-US"/>
        </a:p>
      </dgm:t>
    </dgm:pt>
    <dgm:pt modelId="{FAA6D57E-5256-4444-93AD-19E9957B955A}" type="sibTrans" cxnId="{4D4B00F2-1D21-4D8C-BECA-20EDCDCF7C7E}">
      <dgm:prSet/>
      <dgm:spPr/>
      <dgm:t>
        <a:bodyPr/>
        <a:lstStyle/>
        <a:p>
          <a:endParaRPr lang="en-US"/>
        </a:p>
      </dgm:t>
    </dgm:pt>
    <dgm:pt modelId="{E1FEE9DA-81B7-43D7-9368-B4036565F008}" type="pres">
      <dgm:prSet presAssocID="{FBF7A64B-A96E-4B3F-ACFF-21ACDD85730D}" presName="root" presStyleCnt="0">
        <dgm:presLayoutVars>
          <dgm:dir/>
          <dgm:resizeHandles val="exact"/>
        </dgm:presLayoutVars>
      </dgm:prSet>
      <dgm:spPr/>
    </dgm:pt>
    <dgm:pt modelId="{E451A57E-F8D1-4001-8329-4293179FC9B7}" type="pres">
      <dgm:prSet presAssocID="{D42EB952-08C0-4438-BD0D-B82B0B2C4D1B}" presName="compNode" presStyleCnt="0"/>
      <dgm:spPr/>
    </dgm:pt>
    <dgm:pt modelId="{5A022793-2262-484F-B8FE-641FA175CAFB}" type="pres">
      <dgm:prSet presAssocID="{D42EB952-08C0-4438-BD0D-B82B0B2C4D1B}" presName="bgRect" presStyleLbl="bgShp" presStyleIdx="0" presStyleCnt="3"/>
      <dgm:spPr/>
    </dgm:pt>
    <dgm:pt modelId="{DC62C5BA-C7FA-41BE-8AFA-5185D7793693}" type="pres">
      <dgm:prSet presAssocID="{D42EB952-08C0-4438-BD0D-B82B0B2C4D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2B85BA8-54F2-4E1E-B79E-0F9E3B9BD5EF}" type="pres">
      <dgm:prSet presAssocID="{D42EB952-08C0-4438-BD0D-B82B0B2C4D1B}" presName="spaceRect" presStyleCnt="0"/>
      <dgm:spPr/>
    </dgm:pt>
    <dgm:pt modelId="{09BFB2CC-8841-4F36-A0E2-C8464D4C687C}" type="pres">
      <dgm:prSet presAssocID="{D42EB952-08C0-4438-BD0D-B82B0B2C4D1B}" presName="parTx" presStyleLbl="revTx" presStyleIdx="0" presStyleCnt="6" custScaleX="62438">
        <dgm:presLayoutVars>
          <dgm:chMax val="0"/>
          <dgm:chPref val="0"/>
        </dgm:presLayoutVars>
      </dgm:prSet>
      <dgm:spPr/>
    </dgm:pt>
    <dgm:pt modelId="{950BFA75-46D2-4DB1-92A0-F7E921658E9F}" type="pres">
      <dgm:prSet presAssocID="{D42EB952-08C0-4438-BD0D-B82B0B2C4D1B}" presName="desTx" presStyleLbl="revTx" presStyleIdx="1" presStyleCnt="6" custLinFactNeighborX="26129" custLinFactNeighborY="-385">
        <dgm:presLayoutVars/>
      </dgm:prSet>
      <dgm:spPr/>
    </dgm:pt>
    <dgm:pt modelId="{CEC4E55F-21DA-44BF-B9FF-2C1C3DAF0647}" type="pres">
      <dgm:prSet presAssocID="{C58AF508-C3EC-4FD4-98E6-02C79FD8DCE4}" presName="sibTrans" presStyleCnt="0"/>
      <dgm:spPr/>
    </dgm:pt>
    <dgm:pt modelId="{E4CA7264-249A-499C-A45E-881CC174E5E1}" type="pres">
      <dgm:prSet presAssocID="{8C912A14-9A81-4DD6-806D-C99B3539C648}" presName="compNode" presStyleCnt="0"/>
      <dgm:spPr/>
    </dgm:pt>
    <dgm:pt modelId="{E2BA1A65-04DE-4C75-BBAD-840DE454F960}" type="pres">
      <dgm:prSet presAssocID="{8C912A14-9A81-4DD6-806D-C99B3539C648}" presName="bgRect" presStyleLbl="bgShp" presStyleIdx="1" presStyleCnt="3" custLinFactNeighborX="0" custLinFactNeighborY="916"/>
      <dgm:spPr/>
    </dgm:pt>
    <dgm:pt modelId="{13CCEA34-03A5-41A2-B240-4A31E272FF63}" type="pres">
      <dgm:prSet presAssocID="{8C912A14-9A81-4DD6-806D-C99B3539C6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/>
    </dgm:pt>
    <dgm:pt modelId="{6CD79ADE-49D8-4951-A97B-3A38106ABE19}" type="pres">
      <dgm:prSet presAssocID="{8C912A14-9A81-4DD6-806D-C99B3539C648}" presName="spaceRect" presStyleCnt="0"/>
      <dgm:spPr/>
    </dgm:pt>
    <dgm:pt modelId="{00DA07FB-6264-4136-AF67-902FDABAC701}" type="pres">
      <dgm:prSet presAssocID="{8C912A14-9A81-4DD6-806D-C99B3539C648}" presName="parTx" presStyleLbl="revTx" presStyleIdx="2" presStyleCnt="6" custScaleX="68337">
        <dgm:presLayoutVars>
          <dgm:chMax val="0"/>
          <dgm:chPref val="0"/>
        </dgm:presLayoutVars>
      </dgm:prSet>
      <dgm:spPr/>
    </dgm:pt>
    <dgm:pt modelId="{0C339E0D-9952-4018-981D-447F0F548BC1}" type="pres">
      <dgm:prSet presAssocID="{8C912A14-9A81-4DD6-806D-C99B3539C648}" presName="desTx" presStyleLbl="revTx" presStyleIdx="3" presStyleCnt="6" custScaleX="115111" custLinFactNeighborX="15904" custLinFactNeighborY="916">
        <dgm:presLayoutVars/>
      </dgm:prSet>
      <dgm:spPr/>
    </dgm:pt>
    <dgm:pt modelId="{539A51B0-EFB7-439E-96DA-D7489C0C640F}" type="pres">
      <dgm:prSet presAssocID="{93E66D42-7938-4A99-A902-AC813C1665CB}" presName="sibTrans" presStyleCnt="0"/>
      <dgm:spPr/>
    </dgm:pt>
    <dgm:pt modelId="{DAA36FA0-AC00-4FED-848F-870DCC086F30}" type="pres">
      <dgm:prSet presAssocID="{E5FAFE20-2F0A-4685-9EA8-AC08738678FD}" presName="compNode" presStyleCnt="0"/>
      <dgm:spPr/>
    </dgm:pt>
    <dgm:pt modelId="{454AC6F2-C400-42DA-ACDC-5E3B9113BEDE}" type="pres">
      <dgm:prSet presAssocID="{E5FAFE20-2F0A-4685-9EA8-AC08738678FD}" presName="bgRect" presStyleLbl="bgShp" presStyleIdx="2" presStyleCnt="3"/>
      <dgm:spPr/>
    </dgm:pt>
    <dgm:pt modelId="{9D96CE38-F507-488E-A7DB-974115A98639}" type="pres">
      <dgm:prSet presAssocID="{E5FAFE20-2F0A-4685-9EA8-AC08738678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3BFCE5E-F8F4-4CFC-98A4-334BC551B7BA}" type="pres">
      <dgm:prSet presAssocID="{E5FAFE20-2F0A-4685-9EA8-AC08738678FD}" presName="spaceRect" presStyleCnt="0"/>
      <dgm:spPr/>
    </dgm:pt>
    <dgm:pt modelId="{18471553-6DF2-4747-B734-99CFEF503D57}" type="pres">
      <dgm:prSet presAssocID="{E5FAFE20-2F0A-4685-9EA8-AC08738678FD}" presName="parTx" presStyleLbl="revTx" presStyleIdx="4" presStyleCnt="6" custScaleX="63244">
        <dgm:presLayoutVars>
          <dgm:chMax val="0"/>
          <dgm:chPref val="0"/>
        </dgm:presLayoutVars>
      </dgm:prSet>
      <dgm:spPr/>
    </dgm:pt>
    <dgm:pt modelId="{5E6336A6-21C6-4577-9FA6-81750167BCA6}" type="pres">
      <dgm:prSet presAssocID="{E5FAFE20-2F0A-4685-9EA8-AC08738678FD}" presName="desTx" presStyleLbl="revTx" presStyleIdx="5" presStyleCnt="6" custScaleX="126685" custLinFactNeighborX="34649" custLinFactNeighborY="783">
        <dgm:presLayoutVars/>
      </dgm:prSet>
      <dgm:spPr/>
    </dgm:pt>
  </dgm:ptLst>
  <dgm:cxnLst>
    <dgm:cxn modelId="{C7EA1A02-AC09-47F8-9C26-C2C8EB764F50}" type="presOf" srcId="{D42EB952-08C0-4438-BD0D-B82B0B2C4D1B}" destId="{09BFB2CC-8841-4F36-A0E2-C8464D4C687C}" srcOrd="0" destOrd="0" presId="urn:microsoft.com/office/officeart/2018/2/layout/IconVerticalSolidList"/>
    <dgm:cxn modelId="{26C8751C-90C0-4070-86D4-0EDAF6D3D406}" type="presOf" srcId="{8C912A14-9A81-4DD6-806D-C99B3539C648}" destId="{00DA07FB-6264-4136-AF67-902FDABAC701}" srcOrd="0" destOrd="0" presId="urn:microsoft.com/office/officeart/2018/2/layout/IconVerticalSolidList"/>
    <dgm:cxn modelId="{25A1E45B-C782-41D6-B440-2FC19060F632}" srcId="{D42EB952-08C0-4438-BD0D-B82B0B2C4D1B}" destId="{DE3B838A-4238-48A5-8EAD-7CBB5A54A491}" srcOrd="0" destOrd="0" parTransId="{13D97E76-2D5D-4621-A0E7-ABC0BBFE5D7B}" sibTransId="{91E88354-89B4-4B4D-BDE4-C613DC2C5FE9}"/>
    <dgm:cxn modelId="{DB363447-F684-45C4-8405-8723ED6F1749}" type="presOf" srcId="{FBF7A64B-A96E-4B3F-ACFF-21ACDD85730D}" destId="{E1FEE9DA-81B7-43D7-9368-B4036565F008}" srcOrd="0" destOrd="0" presId="urn:microsoft.com/office/officeart/2018/2/layout/IconVerticalSolidList"/>
    <dgm:cxn modelId="{38815C56-874B-4955-A0BA-3B2E7BD1A0F9}" type="presOf" srcId="{012EA5C4-1FBE-4CDC-AE27-EFDFE264748C}" destId="{0C339E0D-9952-4018-981D-447F0F548BC1}" srcOrd="0" destOrd="0" presId="urn:microsoft.com/office/officeart/2018/2/layout/IconVerticalSolidList"/>
    <dgm:cxn modelId="{837F207F-30D3-4DF3-8324-F8EAF77093C7}" srcId="{FBF7A64B-A96E-4B3F-ACFF-21ACDD85730D}" destId="{D42EB952-08C0-4438-BD0D-B82B0B2C4D1B}" srcOrd="0" destOrd="0" parTransId="{02272591-FD6B-452F-9149-78DB19CF35B4}" sibTransId="{C58AF508-C3EC-4FD4-98E6-02C79FD8DCE4}"/>
    <dgm:cxn modelId="{3AFCC999-8F63-4B8D-9E57-60F1DC8E716F}" srcId="{FBF7A64B-A96E-4B3F-ACFF-21ACDD85730D}" destId="{8C912A14-9A81-4DD6-806D-C99B3539C648}" srcOrd="1" destOrd="0" parTransId="{F2A7E672-106D-4D36-951F-9B46749FB1E4}" sibTransId="{93E66D42-7938-4A99-A902-AC813C1665CB}"/>
    <dgm:cxn modelId="{363D04AF-98F0-4571-83DE-908D96EB7207}" type="presOf" srcId="{E5FAFE20-2F0A-4685-9EA8-AC08738678FD}" destId="{18471553-6DF2-4747-B734-99CFEF503D57}" srcOrd="0" destOrd="0" presId="urn:microsoft.com/office/officeart/2018/2/layout/IconVerticalSolidList"/>
    <dgm:cxn modelId="{FCC099D1-3D56-4B2B-8A74-61F8DAE1CDD5}" type="presOf" srcId="{DE3B838A-4238-48A5-8EAD-7CBB5A54A491}" destId="{950BFA75-46D2-4DB1-92A0-F7E921658E9F}" srcOrd="0" destOrd="0" presId="urn:microsoft.com/office/officeart/2018/2/layout/IconVerticalSolidList"/>
    <dgm:cxn modelId="{A430F0E0-8DF1-40C1-8556-CA0548D62BF7}" srcId="{8C912A14-9A81-4DD6-806D-C99B3539C648}" destId="{012EA5C4-1FBE-4CDC-AE27-EFDFE264748C}" srcOrd="0" destOrd="0" parTransId="{B26B3772-17D5-4E86-A6A0-6F1C4382DD81}" sibTransId="{7F91AD4B-D7F0-4D5B-8F54-A412B9E016AE}"/>
    <dgm:cxn modelId="{3BF95AE2-BEDC-4CA0-97D1-DF561D96752F}" type="presOf" srcId="{F0A6E6F4-8629-4C8F-8354-CE29E32B5BF2}" destId="{5E6336A6-21C6-4577-9FA6-81750167BCA6}" srcOrd="0" destOrd="0" presId="urn:microsoft.com/office/officeart/2018/2/layout/IconVerticalSolidList"/>
    <dgm:cxn modelId="{3679F7E5-7CB3-4E3E-9F28-CE15188273BC}" srcId="{FBF7A64B-A96E-4B3F-ACFF-21ACDD85730D}" destId="{E5FAFE20-2F0A-4685-9EA8-AC08738678FD}" srcOrd="2" destOrd="0" parTransId="{30A4B71B-EC7B-4D45-A47D-9E1040A1D1F9}" sibTransId="{D1F27F1E-7C1F-478E-B6E2-0DA386F10DB8}"/>
    <dgm:cxn modelId="{4D4B00F2-1D21-4D8C-BECA-20EDCDCF7C7E}" srcId="{E5FAFE20-2F0A-4685-9EA8-AC08738678FD}" destId="{F0A6E6F4-8629-4C8F-8354-CE29E32B5BF2}" srcOrd="0" destOrd="0" parTransId="{51A9643E-E35F-4BC8-983E-C6AC6C7B209D}" sibTransId="{FAA6D57E-5256-4444-93AD-19E9957B955A}"/>
    <dgm:cxn modelId="{0BAE52DF-A3B4-48F3-9DDE-D1EFEC1A0616}" type="presParOf" srcId="{E1FEE9DA-81B7-43D7-9368-B4036565F008}" destId="{E451A57E-F8D1-4001-8329-4293179FC9B7}" srcOrd="0" destOrd="0" presId="urn:microsoft.com/office/officeart/2018/2/layout/IconVerticalSolidList"/>
    <dgm:cxn modelId="{A7A4B03E-3A16-48EE-8BB8-214A759B8E29}" type="presParOf" srcId="{E451A57E-F8D1-4001-8329-4293179FC9B7}" destId="{5A022793-2262-484F-B8FE-641FA175CAFB}" srcOrd="0" destOrd="0" presId="urn:microsoft.com/office/officeart/2018/2/layout/IconVerticalSolidList"/>
    <dgm:cxn modelId="{D7D371A1-0F7B-4CF5-948F-35F0D5EC9F8F}" type="presParOf" srcId="{E451A57E-F8D1-4001-8329-4293179FC9B7}" destId="{DC62C5BA-C7FA-41BE-8AFA-5185D7793693}" srcOrd="1" destOrd="0" presId="urn:microsoft.com/office/officeart/2018/2/layout/IconVerticalSolidList"/>
    <dgm:cxn modelId="{9F08BF1E-B835-40BD-9CD3-31ADA1E99D3D}" type="presParOf" srcId="{E451A57E-F8D1-4001-8329-4293179FC9B7}" destId="{92B85BA8-54F2-4E1E-B79E-0F9E3B9BD5EF}" srcOrd="2" destOrd="0" presId="urn:microsoft.com/office/officeart/2018/2/layout/IconVerticalSolidList"/>
    <dgm:cxn modelId="{AE851A4A-71F9-4EFE-8880-5727CF7568EE}" type="presParOf" srcId="{E451A57E-F8D1-4001-8329-4293179FC9B7}" destId="{09BFB2CC-8841-4F36-A0E2-C8464D4C687C}" srcOrd="3" destOrd="0" presId="urn:microsoft.com/office/officeart/2018/2/layout/IconVerticalSolidList"/>
    <dgm:cxn modelId="{F6D1EA09-6BC7-4213-9860-AFD6D231BD01}" type="presParOf" srcId="{E451A57E-F8D1-4001-8329-4293179FC9B7}" destId="{950BFA75-46D2-4DB1-92A0-F7E921658E9F}" srcOrd="4" destOrd="0" presId="urn:microsoft.com/office/officeart/2018/2/layout/IconVerticalSolidList"/>
    <dgm:cxn modelId="{4B27E6A0-4183-4834-A02B-2A7A76EEAAAB}" type="presParOf" srcId="{E1FEE9DA-81B7-43D7-9368-B4036565F008}" destId="{CEC4E55F-21DA-44BF-B9FF-2C1C3DAF0647}" srcOrd="1" destOrd="0" presId="urn:microsoft.com/office/officeart/2018/2/layout/IconVerticalSolidList"/>
    <dgm:cxn modelId="{06D5CABA-DA0F-42E8-BFAF-CC178D9FD934}" type="presParOf" srcId="{E1FEE9DA-81B7-43D7-9368-B4036565F008}" destId="{E4CA7264-249A-499C-A45E-881CC174E5E1}" srcOrd="2" destOrd="0" presId="urn:microsoft.com/office/officeart/2018/2/layout/IconVerticalSolidList"/>
    <dgm:cxn modelId="{9C565115-FA7C-4E3C-89C3-9B857FAE47D2}" type="presParOf" srcId="{E4CA7264-249A-499C-A45E-881CC174E5E1}" destId="{E2BA1A65-04DE-4C75-BBAD-840DE454F960}" srcOrd="0" destOrd="0" presId="urn:microsoft.com/office/officeart/2018/2/layout/IconVerticalSolidList"/>
    <dgm:cxn modelId="{423E39F7-76A5-44A3-AC3D-CE6956C788EF}" type="presParOf" srcId="{E4CA7264-249A-499C-A45E-881CC174E5E1}" destId="{13CCEA34-03A5-41A2-B240-4A31E272FF63}" srcOrd="1" destOrd="0" presId="urn:microsoft.com/office/officeart/2018/2/layout/IconVerticalSolidList"/>
    <dgm:cxn modelId="{67F828CF-2CD1-4751-A8C0-FC3F5DDD01CF}" type="presParOf" srcId="{E4CA7264-249A-499C-A45E-881CC174E5E1}" destId="{6CD79ADE-49D8-4951-A97B-3A38106ABE19}" srcOrd="2" destOrd="0" presId="urn:microsoft.com/office/officeart/2018/2/layout/IconVerticalSolidList"/>
    <dgm:cxn modelId="{C1395335-144F-450C-AD8D-6E9F3DBB1C84}" type="presParOf" srcId="{E4CA7264-249A-499C-A45E-881CC174E5E1}" destId="{00DA07FB-6264-4136-AF67-902FDABAC701}" srcOrd="3" destOrd="0" presId="urn:microsoft.com/office/officeart/2018/2/layout/IconVerticalSolidList"/>
    <dgm:cxn modelId="{A25A17FB-4E3B-4438-861D-34FDAFFF711B}" type="presParOf" srcId="{E4CA7264-249A-499C-A45E-881CC174E5E1}" destId="{0C339E0D-9952-4018-981D-447F0F548BC1}" srcOrd="4" destOrd="0" presId="urn:microsoft.com/office/officeart/2018/2/layout/IconVerticalSolidList"/>
    <dgm:cxn modelId="{F7AEC3F0-C590-4A35-9321-2E401B130B6B}" type="presParOf" srcId="{E1FEE9DA-81B7-43D7-9368-B4036565F008}" destId="{539A51B0-EFB7-439E-96DA-D7489C0C640F}" srcOrd="3" destOrd="0" presId="urn:microsoft.com/office/officeart/2018/2/layout/IconVerticalSolidList"/>
    <dgm:cxn modelId="{7A85D96F-1146-4ED3-8B2C-0E81B1649BA4}" type="presParOf" srcId="{E1FEE9DA-81B7-43D7-9368-B4036565F008}" destId="{DAA36FA0-AC00-4FED-848F-870DCC086F30}" srcOrd="4" destOrd="0" presId="urn:microsoft.com/office/officeart/2018/2/layout/IconVerticalSolidList"/>
    <dgm:cxn modelId="{879584EB-C122-4CAC-AA5F-8EE3194419AB}" type="presParOf" srcId="{DAA36FA0-AC00-4FED-848F-870DCC086F30}" destId="{454AC6F2-C400-42DA-ACDC-5E3B9113BEDE}" srcOrd="0" destOrd="0" presId="urn:microsoft.com/office/officeart/2018/2/layout/IconVerticalSolidList"/>
    <dgm:cxn modelId="{6B8E4FFB-AC7F-4EB6-BB23-D00AC36A7CA2}" type="presParOf" srcId="{DAA36FA0-AC00-4FED-848F-870DCC086F30}" destId="{9D96CE38-F507-488E-A7DB-974115A98639}" srcOrd="1" destOrd="0" presId="urn:microsoft.com/office/officeart/2018/2/layout/IconVerticalSolidList"/>
    <dgm:cxn modelId="{0F64243E-7B68-4226-8038-46F77169F0B5}" type="presParOf" srcId="{DAA36FA0-AC00-4FED-848F-870DCC086F30}" destId="{B3BFCE5E-F8F4-4CFC-98A4-334BC551B7BA}" srcOrd="2" destOrd="0" presId="urn:microsoft.com/office/officeart/2018/2/layout/IconVerticalSolidList"/>
    <dgm:cxn modelId="{48188286-F821-4F4D-AE3E-8FDEBD24891C}" type="presParOf" srcId="{DAA36FA0-AC00-4FED-848F-870DCC086F30}" destId="{18471553-6DF2-4747-B734-99CFEF503D57}" srcOrd="3" destOrd="0" presId="urn:microsoft.com/office/officeart/2018/2/layout/IconVerticalSolidList"/>
    <dgm:cxn modelId="{96633A93-3B62-40F4-81B1-D41A622A39A9}" type="presParOf" srcId="{DAA36FA0-AC00-4FED-848F-870DCC086F30}" destId="{5E6336A6-21C6-4577-9FA6-81750167BCA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C37866-13E9-4FD6-AF05-A2760925318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BA9A0D-9E56-49A2-BA2E-B4CFC95E17B0}">
      <dgm:prSet/>
      <dgm:spPr/>
      <dgm:t>
        <a:bodyPr/>
        <a:lstStyle/>
        <a:p>
          <a:r>
            <a:rPr lang="en-US"/>
            <a:t>Existing drone programs </a:t>
          </a:r>
        </a:p>
      </dgm:t>
    </dgm:pt>
    <dgm:pt modelId="{E3FE02A6-1525-4467-B185-AB20C8F65B37}" type="parTrans" cxnId="{F7E7C3ED-9C38-405A-81CD-D0A51D987376}">
      <dgm:prSet/>
      <dgm:spPr/>
      <dgm:t>
        <a:bodyPr/>
        <a:lstStyle/>
        <a:p>
          <a:endParaRPr lang="en-US"/>
        </a:p>
      </dgm:t>
    </dgm:pt>
    <dgm:pt modelId="{0C1403EF-556B-4746-9E93-9290353C9A25}" type="sibTrans" cxnId="{F7E7C3ED-9C38-405A-81CD-D0A51D987376}">
      <dgm:prSet/>
      <dgm:spPr/>
      <dgm:t>
        <a:bodyPr/>
        <a:lstStyle/>
        <a:p>
          <a:endParaRPr lang="en-US"/>
        </a:p>
      </dgm:t>
    </dgm:pt>
    <dgm:pt modelId="{EFB2CAC1-9FE3-4BE2-8037-9FB072940EAC}">
      <dgm:prSet/>
      <dgm:spPr/>
      <dgm:t>
        <a:bodyPr/>
        <a:lstStyle/>
        <a:p>
          <a:r>
            <a:rPr lang="en-US"/>
            <a:t>Time to manufacture </a:t>
          </a:r>
        </a:p>
      </dgm:t>
    </dgm:pt>
    <dgm:pt modelId="{5A15D19E-F2EF-4A73-8454-A83A1C3957FB}" type="parTrans" cxnId="{8FDC85AE-FF3F-4909-BE86-EE38541409D8}">
      <dgm:prSet/>
      <dgm:spPr/>
      <dgm:t>
        <a:bodyPr/>
        <a:lstStyle/>
        <a:p>
          <a:endParaRPr lang="en-US"/>
        </a:p>
      </dgm:t>
    </dgm:pt>
    <dgm:pt modelId="{FA5788E2-64FA-48FF-B959-5EF3F02E31D7}" type="sibTrans" cxnId="{8FDC85AE-FF3F-4909-BE86-EE38541409D8}">
      <dgm:prSet/>
      <dgm:spPr/>
      <dgm:t>
        <a:bodyPr/>
        <a:lstStyle/>
        <a:p>
          <a:endParaRPr lang="en-US"/>
        </a:p>
      </dgm:t>
    </dgm:pt>
    <dgm:pt modelId="{D566DF59-CDBA-4009-A65E-496A35B89344}">
      <dgm:prSet/>
      <dgm:spPr/>
      <dgm:t>
        <a:bodyPr/>
        <a:lstStyle/>
        <a:p>
          <a:r>
            <a:rPr lang="en-US"/>
            <a:t>Technical challenges</a:t>
          </a:r>
        </a:p>
      </dgm:t>
    </dgm:pt>
    <dgm:pt modelId="{9693F9CF-89D6-45F3-947B-DD6725F21C38}" type="parTrans" cxnId="{93C40104-F9D4-457D-85E0-089BD9233E82}">
      <dgm:prSet/>
      <dgm:spPr/>
      <dgm:t>
        <a:bodyPr/>
        <a:lstStyle/>
        <a:p>
          <a:endParaRPr lang="en-US"/>
        </a:p>
      </dgm:t>
    </dgm:pt>
    <dgm:pt modelId="{071D1DFF-C41A-4DDF-B572-7FEE32B81CCE}" type="sibTrans" cxnId="{93C40104-F9D4-457D-85E0-089BD9233E82}">
      <dgm:prSet/>
      <dgm:spPr/>
      <dgm:t>
        <a:bodyPr/>
        <a:lstStyle/>
        <a:p>
          <a:endParaRPr lang="en-US"/>
        </a:p>
      </dgm:t>
    </dgm:pt>
    <dgm:pt modelId="{1CDE6988-C9B0-42EE-8E1A-438B71CD32D7}">
      <dgm:prSet/>
      <dgm:spPr/>
      <dgm:t>
        <a:bodyPr/>
        <a:lstStyle/>
        <a:p>
          <a:r>
            <a:rPr lang="en-US"/>
            <a:t>Critical user testing is still pending</a:t>
          </a:r>
        </a:p>
      </dgm:t>
    </dgm:pt>
    <dgm:pt modelId="{26E25032-F611-4747-A542-C3C6A1225431}" type="parTrans" cxnId="{F556A0AB-B282-4D6B-BC7A-B1A9D914739B}">
      <dgm:prSet/>
      <dgm:spPr/>
      <dgm:t>
        <a:bodyPr/>
        <a:lstStyle/>
        <a:p>
          <a:endParaRPr lang="en-US"/>
        </a:p>
      </dgm:t>
    </dgm:pt>
    <dgm:pt modelId="{6DF06C84-B63B-436D-AC89-D73EAED5C36F}" type="sibTrans" cxnId="{F556A0AB-B282-4D6B-BC7A-B1A9D914739B}">
      <dgm:prSet/>
      <dgm:spPr/>
      <dgm:t>
        <a:bodyPr/>
        <a:lstStyle/>
        <a:p>
          <a:endParaRPr lang="en-US"/>
        </a:p>
      </dgm:t>
    </dgm:pt>
    <dgm:pt modelId="{4C0B26D2-822B-470F-8E5F-F71AA03AC2A5}">
      <dgm:prSet/>
      <dgm:spPr/>
      <dgm:t>
        <a:bodyPr/>
        <a:lstStyle/>
        <a:p>
          <a:r>
            <a:rPr lang="en-US"/>
            <a:t>Privacy concern </a:t>
          </a:r>
        </a:p>
      </dgm:t>
    </dgm:pt>
    <dgm:pt modelId="{0CC01829-7F81-496D-B748-65E6325D84EF}" type="parTrans" cxnId="{DC9A12E9-C422-4A06-8FCA-11DDC46C6065}">
      <dgm:prSet/>
      <dgm:spPr/>
      <dgm:t>
        <a:bodyPr/>
        <a:lstStyle/>
        <a:p>
          <a:endParaRPr lang="en-US"/>
        </a:p>
      </dgm:t>
    </dgm:pt>
    <dgm:pt modelId="{5FE63579-230B-49CD-9AA3-A4C8AAB144CF}" type="sibTrans" cxnId="{DC9A12E9-C422-4A06-8FCA-11DDC46C6065}">
      <dgm:prSet/>
      <dgm:spPr/>
      <dgm:t>
        <a:bodyPr/>
        <a:lstStyle/>
        <a:p>
          <a:endParaRPr lang="en-US"/>
        </a:p>
      </dgm:t>
    </dgm:pt>
    <dgm:pt modelId="{7F5CF46D-9739-42B3-8BC1-E13FBC88282E}" type="pres">
      <dgm:prSet presAssocID="{0FC37866-13E9-4FD6-AF05-A27609253184}" presName="diagram" presStyleCnt="0">
        <dgm:presLayoutVars>
          <dgm:dir/>
          <dgm:resizeHandles val="exact"/>
        </dgm:presLayoutVars>
      </dgm:prSet>
      <dgm:spPr/>
    </dgm:pt>
    <dgm:pt modelId="{9231EB44-9059-409D-B2C7-DA9EFA433C68}" type="pres">
      <dgm:prSet presAssocID="{46BA9A0D-9E56-49A2-BA2E-B4CFC95E17B0}" presName="node" presStyleLbl="node1" presStyleIdx="0" presStyleCnt="5">
        <dgm:presLayoutVars>
          <dgm:bulletEnabled val="1"/>
        </dgm:presLayoutVars>
      </dgm:prSet>
      <dgm:spPr/>
    </dgm:pt>
    <dgm:pt modelId="{9257070A-21EF-4B61-BCA2-1274624FA1CF}" type="pres">
      <dgm:prSet presAssocID="{0C1403EF-556B-4746-9E93-9290353C9A25}" presName="sibTrans" presStyleCnt="0"/>
      <dgm:spPr/>
    </dgm:pt>
    <dgm:pt modelId="{748DF452-09CC-47D4-86D6-1CACE8FA23DE}" type="pres">
      <dgm:prSet presAssocID="{EFB2CAC1-9FE3-4BE2-8037-9FB072940EAC}" presName="node" presStyleLbl="node1" presStyleIdx="1" presStyleCnt="5">
        <dgm:presLayoutVars>
          <dgm:bulletEnabled val="1"/>
        </dgm:presLayoutVars>
      </dgm:prSet>
      <dgm:spPr/>
    </dgm:pt>
    <dgm:pt modelId="{BA7A3F5F-1302-4EFC-878F-DF2FA3CE4C3E}" type="pres">
      <dgm:prSet presAssocID="{FA5788E2-64FA-48FF-B959-5EF3F02E31D7}" presName="sibTrans" presStyleCnt="0"/>
      <dgm:spPr/>
    </dgm:pt>
    <dgm:pt modelId="{A4A878E1-8764-4B27-B14E-D83A1219893C}" type="pres">
      <dgm:prSet presAssocID="{D566DF59-CDBA-4009-A65E-496A35B89344}" presName="node" presStyleLbl="node1" presStyleIdx="2" presStyleCnt="5">
        <dgm:presLayoutVars>
          <dgm:bulletEnabled val="1"/>
        </dgm:presLayoutVars>
      </dgm:prSet>
      <dgm:spPr/>
    </dgm:pt>
    <dgm:pt modelId="{F8127E2E-0792-4467-B65D-F89CBF420FF1}" type="pres">
      <dgm:prSet presAssocID="{071D1DFF-C41A-4DDF-B572-7FEE32B81CCE}" presName="sibTrans" presStyleCnt="0"/>
      <dgm:spPr/>
    </dgm:pt>
    <dgm:pt modelId="{77BB7758-B337-440A-9B8C-A470EE4647AA}" type="pres">
      <dgm:prSet presAssocID="{1CDE6988-C9B0-42EE-8E1A-438B71CD32D7}" presName="node" presStyleLbl="node1" presStyleIdx="3" presStyleCnt="5">
        <dgm:presLayoutVars>
          <dgm:bulletEnabled val="1"/>
        </dgm:presLayoutVars>
      </dgm:prSet>
      <dgm:spPr/>
    </dgm:pt>
    <dgm:pt modelId="{40505A56-46D1-45E3-B2C4-772BC15FC8BD}" type="pres">
      <dgm:prSet presAssocID="{6DF06C84-B63B-436D-AC89-D73EAED5C36F}" presName="sibTrans" presStyleCnt="0"/>
      <dgm:spPr/>
    </dgm:pt>
    <dgm:pt modelId="{661DC7B6-BDC6-4A5F-ABBB-E106EF4AA1FF}" type="pres">
      <dgm:prSet presAssocID="{4C0B26D2-822B-470F-8E5F-F71AA03AC2A5}" presName="node" presStyleLbl="node1" presStyleIdx="4" presStyleCnt="5">
        <dgm:presLayoutVars>
          <dgm:bulletEnabled val="1"/>
        </dgm:presLayoutVars>
      </dgm:prSet>
      <dgm:spPr/>
    </dgm:pt>
  </dgm:ptLst>
  <dgm:cxnLst>
    <dgm:cxn modelId="{93C40104-F9D4-457D-85E0-089BD9233E82}" srcId="{0FC37866-13E9-4FD6-AF05-A27609253184}" destId="{D566DF59-CDBA-4009-A65E-496A35B89344}" srcOrd="2" destOrd="0" parTransId="{9693F9CF-89D6-45F3-947B-DD6725F21C38}" sibTransId="{071D1DFF-C41A-4DDF-B572-7FEE32B81CCE}"/>
    <dgm:cxn modelId="{AAB32312-8662-4FFD-BBE9-92EC808B0D27}" type="presOf" srcId="{46BA9A0D-9E56-49A2-BA2E-B4CFC95E17B0}" destId="{9231EB44-9059-409D-B2C7-DA9EFA433C68}" srcOrd="0" destOrd="0" presId="urn:microsoft.com/office/officeart/2005/8/layout/default"/>
    <dgm:cxn modelId="{F11BE42E-F95E-4540-9399-730E228DE7D2}" type="presOf" srcId="{0FC37866-13E9-4FD6-AF05-A27609253184}" destId="{7F5CF46D-9739-42B3-8BC1-E13FBC88282E}" srcOrd="0" destOrd="0" presId="urn:microsoft.com/office/officeart/2005/8/layout/default"/>
    <dgm:cxn modelId="{C3657836-C3AA-4C07-A186-F79CC0D0CDDB}" type="presOf" srcId="{1CDE6988-C9B0-42EE-8E1A-438B71CD32D7}" destId="{77BB7758-B337-440A-9B8C-A470EE4647AA}" srcOrd="0" destOrd="0" presId="urn:microsoft.com/office/officeart/2005/8/layout/default"/>
    <dgm:cxn modelId="{D6110D54-DE06-491B-BC36-88412ADCD860}" type="presOf" srcId="{D566DF59-CDBA-4009-A65E-496A35B89344}" destId="{A4A878E1-8764-4B27-B14E-D83A1219893C}" srcOrd="0" destOrd="0" presId="urn:microsoft.com/office/officeart/2005/8/layout/default"/>
    <dgm:cxn modelId="{3F7CEFA5-3A7F-4790-8455-24E2F917A3B1}" type="presOf" srcId="{4C0B26D2-822B-470F-8E5F-F71AA03AC2A5}" destId="{661DC7B6-BDC6-4A5F-ABBB-E106EF4AA1FF}" srcOrd="0" destOrd="0" presId="urn:microsoft.com/office/officeart/2005/8/layout/default"/>
    <dgm:cxn modelId="{F556A0AB-B282-4D6B-BC7A-B1A9D914739B}" srcId="{0FC37866-13E9-4FD6-AF05-A27609253184}" destId="{1CDE6988-C9B0-42EE-8E1A-438B71CD32D7}" srcOrd="3" destOrd="0" parTransId="{26E25032-F611-4747-A542-C3C6A1225431}" sibTransId="{6DF06C84-B63B-436D-AC89-D73EAED5C36F}"/>
    <dgm:cxn modelId="{8FDC85AE-FF3F-4909-BE86-EE38541409D8}" srcId="{0FC37866-13E9-4FD6-AF05-A27609253184}" destId="{EFB2CAC1-9FE3-4BE2-8037-9FB072940EAC}" srcOrd="1" destOrd="0" parTransId="{5A15D19E-F2EF-4A73-8454-A83A1C3957FB}" sibTransId="{FA5788E2-64FA-48FF-B959-5EF3F02E31D7}"/>
    <dgm:cxn modelId="{1B9E55E4-BD55-4527-97BB-0A355DDC1743}" type="presOf" srcId="{EFB2CAC1-9FE3-4BE2-8037-9FB072940EAC}" destId="{748DF452-09CC-47D4-86D6-1CACE8FA23DE}" srcOrd="0" destOrd="0" presId="urn:microsoft.com/office/officeart/2005/8/layout/default"/>
    <dgm:cxn modelId="{DC9A12E9-C422-4A06-8FCA-11DDC46C6065}" srcId="{0FC37866-13E9-4FD6-AF05-A27609253184}" destId="{4C0B26D2-822B-470F-8E5F-F71AA03AC2A5}" srcOrd="4" destOrd="0" parTransId="{0CC01829-7F81-496D-B748-65E6325D84EF}" sibTransId="{5FE63579-230B-49CD-9AA3-A4C8AAB144CF}"/>
    <dgm:cxn modelId="{F7E7C3ED-9C38-405A-81CD-D0A51D987376}" srcId="{0FC37866-13E9-4FD6-AF05-A27609253184}" destId="{46BA9A0D-9E56-49A2-BA2E-B4CFC95E17B0}" srcOrd="0" destOrd="0" parTransId="{E3FE02A6-1525-4467-B185-AB20C8F65B37}" sibTransId="{0C1403EF-556B-4746-9E93-9290353C9A25}"/>
    <dgm:cxn modelId="{7B8AEDB9-1468-4A9D-B182-EFC12323B0E9}" type="presParOf" srcId="{7F5CF46D-9739-42B3-8BC1-E13FBC88282E}" destId="{9231EB44-9059-409D-B2C7-DA9EFA433C68}" srcOrd="0" destOrd="0" presId="urn:microsoft.com/office/officeart/2005/8/layout/default"/>
    <dgm:cxn modelId="{E87E963D-D5A1-4EEE-96A9-A603D2CCFC89}" type="presParOf" srcId="{7F5CF46D-9739-42B3-8BC1-E13FBC88282E}" destId="{9257070A-21EF-4B61-BCA2-1274624FA1CF}" srcOrd="1" destOrd="0" presId="urn:microsoft.com/office/officeart/2005/8/layout/default"/>
    <dgm:cxn modelId="{00AB432E-65BF-45BF-9788-764FBCCCB5B3}" type="presParOf" srcId="{7F5CF46D-9739-42B3-8BC1-E13FBC88282E}" destId="{748DF452-09CC-47D4-86D6-1CACE8FA23DE}" srcOrd="2" destOrd="0" presId="urn:microsoft.com/office/officeart/2005/8/layout/default"/>
    <dgm:cxn modelId="{B920FC49-2FAD-44DA-AD76-B805FB1550D0}" type="presParOf" srcId="{7F5CF46D-9739-42B3-8BC1-E13FBC88282E}" destId="{BA7A3F5F-1302-4EFC-878F-DF2FA3CE4C3E}" srcOrd="3" destOrd="0" presId="urn:microsoft.com/office/officeart/2005/8/layout/default"/>
    <dgm:cxn modelId="{06CAFB97-AB04-49F1-BB45-AF208AEB711B}" type="presParOf" srcId="{7F5CF46D-9739-42B3-8BC1-E13FBC88282E}" destId="{A4A878E1-8764-4B27-B14E-D83A1219893C}" srcOrd="4" destOrd="0" presId="urn:microsoft.com/office/officeart/2005/8/layout/default"/>
    <dgm:cxn modelId="{C6A22B4C-3DC7-45CA-BE14-C8AA74B0F8B3}" type="presParOf" srcId="{7F5CF46D-9739-42B3-8BC1-E13FBC88282E}" destId="{F8127E2E-0792-4467-B65D-F89CBF420FF1}" srcOrd="5" destOrd="0" presId="urn:microsoft.com/office/officeart/2005/8/layout/default"/>
    <dgm:cxn modelId="{451D3CDC-1BDC-435F-8191-5729C7BA746E}" type="presParOf" srcId="{7F5CF46D-9739-42B3-8BC1-E13FBC88282E}" destId="{77BB7758-B337-440A-9B8C-A470EE4647AA}" srcOrd="6" destOrd="0" presId="urn:microsoft.com/office/officeart/2005/8/layout/default"/>
    <dgm:cxn modelId="{BBE726CE-4493-4AB0-A870-CBE7B86C34B4}" type="presParOf" srcId="{7F5CF46D-9739-42B3-8BC1-E13FBC88282E}" destId="{40505A56-46D1-45E3-B2C4-772BC15FC8BD}" srcOrd="7" destOrd="0" presId="urn:microsoft.com/office/officeart/2005/8/layout/default"/>
    <dgm:cxn modelId="{E4935653-E7F6-4BB6-A187-9F1E3C580237}" type="presParOf" srcId="{7F5CF46D-9739-42B3-8BC1-E13FBC88282E}" destId="{661DC7B6-BDC6-4A5F-ABBB-E106EF4AA1F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4F07B-CF64-4520-9F95-3B9A87700563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51F0E-BA4D-4F47-8147-FE2026C0AAA8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63199-C623-4ABC-8578-86B159C2F532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</a:t>
          </a:r>
        </a:p>
      </dsp:txBody>
      <dsp:txXfrm>
        <a:off x="1429899" y="2442"/>
        <a:ext cx="5083704" cy="1238008"/>
      </dsp:txXfrm>
    </dsp:sp>
    <dsp:sp modelId="{9582516D-9776-43D9-9A76-B29F3BFB2A6F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02DB6-5F37-42FD-9CDF-DB85BE1CFCB3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1E084-C82A-479D-B27C-701C214EF89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Technology Description</a:t>
          </a:r>
        </a:p>
      </dsp:txBody>
      <dsp:txXfrm>
        <a:off x="1429899" y="1549953"/>
        <a:ext cx="5083704" cy="1238008"/>
      </dsp:txXfrm>
    </dsp:sp>
    <dsp:sp modelId="{7FCA6830-C15E-42B7-899B-1991FB01A1FF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8BF8A-926E-4581-86CF-87720F90688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3F418-F0D0-456C-906F-DDAF573CDDD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Analysis</a:t>
          </a:r>
        </a:p>
      </dsp:txBody>
      <dsp:txXfrm>
        <a:off x="1429899" y="3097464"/>
        <a:ext cx="5083704" cy="1238008"/>
      </dsp:txXfrm>
    </dsp:sp>
    <dsp:sp modelId="{3D6657B9-711E-4B5B-92F0-8C5793108C08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6D452-8696-4F5C-9AB3-91FA59DBC152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8320-B775-4D1F-85EA-A744613B8B68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Recommendation</a:t>
          </a:r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BD25C-B7AD-4819-8CAE-485917F50084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0826E-C3FC-4D3F-B96C-7252F7B08A9D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32BAA-FDBF-49E9-9466-A6933E06B116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Aventura, Black Mamba, BrickHouse Security, Brimtek, COBAN leading law enforcement technology companies</a:t>
          </a:r>
        </a:p>
      </dsp:txBody>
      <dsp:txXfrm>
        <a:off x="1057183" y="1805"/>
        <a:ext cx="9458416" cy="915310"/>
      </dsp:txXfrm>
    </dsp:sp>
    <dsp:sp modelId="{724D5A00-6CB2-4A18-A343-41E116B8AE8A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FA430-131E-42C5-B9F4-73A69241546A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A0BB0-34CC-4A6C-A9F2-3504B65CC385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most notable tethered drone camera in the market is Elistair drones</a:t>
          </a:r>
        </a:p>
      </dsp:txBody>
      <dsp:txXfrm>
        <a:off x="1057183" y="1145944"/>
        <a:ext cx="9458416" cy="915310"/>
      </dsp:txXfrm>
    </dsp:sp>
    <dsp:sp modelId="{EF95797C-05D9-4C3B-969C-CF42DA4C8AC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8427D-1CC5-4C5C-9DD0-0F6230C48C71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896AB-0A58-43DE-80E1-C478F938EECB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Hover fly tech is a company which is developing tethered drones similar to TOC</a:t>
          </a:r>
        </a:p>
      </dsp:txBody>
      <dsp:txXfrm>
        <a:off x="1057183" y="2290082"/>
        <a:ext cx="9458416" cy="915310"/>
      </dsp:txXfrm>
    </dsp:sp>
    <dsp:sp modelId="{7ED0B37B-1064-483A-84E8-7C8127BDD6EE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BD619-238F-46D9-8496-FF06B893600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BE41B-3B9E-4A02-B60E-BD6760850666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TOC is different from these products because they are comparatively cheaper and they are developing technology to mount these drones on cars and not sell them as a separate device. </a:t>
          </a: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22793-2262-484F-B8FE-641FA175CAFB}">
      <dsp:nvSpPr>
        <dsp:cNvPr id="0" name=""/>
        <dsp:cNvSpPr/>
      </dsp:nvSpPr>
      <dsp:spPr>
        <a:xfrm>
          <a:off x="0" y="6461"/>
          <a:ext cx="6513603" cy="16778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2C5BA-C7FA-41BE-8AFA-5185D7793693}">
      <dsp:nvSpPr>
        <dsp:cNvPr id="0" name=""/>
        <dsp:cNvSpPr/>
      </dsp:nvSpPr>
      <dsp:spPr>
        <a:xfrm>
          <a:off x="507552" y="383979"/>
          <a:ext cx="922821" cy="922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FB2CC-8841-4F36-A0E2-C8464D4C687C}">
      <dsp:nvSpPr>
        <dsp:cNvPr id="0" name=""/>
        <dsp:cNvSpPr/>
      </dsp:nvSpPr>
      <dsp:spPr>
        <a:xfrm>
          <a:off x="2281643" y="6461"/>
          <a:ext cx="1142698" cy="167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73" tIns="177573" rIns="177573" bIns="17757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Aim</a:t>
          </a:r>
        </a:p>
      </dsp:txBody>
      <dsp:txXfrm>
        <a:off x="2281643" y="6461"/>
        <a:ext cx="1142698" cy="1677857"/>
      </dsp:txXfrm>
    </dsp:sp>
    <dsp:sp modelId="{950BFA75-46D2-4DB1-92A0-F7E921658E9F}">
      <dsp:nvSpPr>
        <dsp:cNvPr id="0" name=""/>
        <dsp:cNvSpPr/>
      </dsp:nvSpPr>
      <dsp:spPr>
        <a:xfrm>
          <a:off x="4197270" y="1"/>
          <a:ext cx="1642661" cy="167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73" tIns="177573" rIns="177573" bIns="1775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Licensing or selling the technology</a:t>
          </a:r>
        </a:p>
      </dsp:txBody>
      <dsp:txXfrm>
        <a:off x="4197270" y="1"/>
        <a:ext cx="1642661" cy="1677857"/>
      </dsp:txXfrm>
    </dsp:sp>
    <dsp:sp modelId="{E2BA1A65-04DE-4C75-BBAD-840DE454F960}">
      <dsp:nvSpPr>
        <dsp:cNvPr id="0" name=""/>
        <dsp:cNvSpPr/>
      </dsp:nvSpPr>
      <dsp:spPr>
        <a:xfrm>
          <a:off x="0" y="2119153"/>
          <a:ext cx="6513603" cy="16778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CEA34-03A5-41A2-B240-4A31E272FF63}">
      <dsp:nvSpPr>
        <dsp:cNvPr id="0" name=""/>
        <dsp:cNvSpPr/>
      </dsp:nvSpPr>
      <dsp:spPr>
        <a:xfrm>
          <a:off x="507552" y="2481302"/>
          <a:ext cx="922821" cy="922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A07FB-6264-4136-AF67-902FDABAC701}">
      <dsp:nvSpPr>
        <dsp:cNvPr id="0" name=""/>
        <dsp:cNvSpPr/>
      </dsp:nvSpPr>
      <dsp:spPr>
        <a:xfrm>
          <a:off x="2255037" y="2103784"/>
          <a:ext cx="1368817" cy="167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73" tIns="177573" rIns="177573" bIns="17757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Customers</a:t>
          </a:r>
        </a:p>
      </dsp:txBody>
      <dsp:txXfrm>
        <a:off x="2255037" y="2103784"/>
        <a:ext cx="1368817" cy="1677857"/>
      </dsp:txXfrm>
    </dsp:sp>
    <dsp:sp modelId="{0C339E0D-9952-4018-981D-447F0F548BC1}">
      <dsp:nvSpPr>
        <dsp:cNvPr id="0" name=""/>
        <dsp:cNvSpPr/>
      </dsp:nvSpPr>
      <dsp:spPr>
        <a:xfrm>
          <a:off x="4078104" y="2119153"/>
          <a:ext cx="1890884" cy="167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73" tIns="177573" rIns="177573" bIns="17757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First responders, defense, insurance companies, inter-state truckers</a:t>
          </a:r>
        </a:p>
      </dsp:txBody>
      <dsp:txXfrm>
        <a:off x="4078104" y="2119153"/>
        <a:ext cx="1890884" cy="1677857"/>
      </dsp:txXfrm>
    </dsp:sp>
    <dsp:sp modelId="{454AC6F2-C400-42DA-ACDC-5E3B9113BEDE}">
      <dsp:nvSpPr>
        <dsp:cNvPr id="0" name=""/>
        <dsp:cNvSpPr/>
      </dsp:nvSpPr>
      <dsp:spPr>
        <a:xfrm>
          <a:off x="0" y="4201106"/>
          <a:ext cx="6513603" cy="16778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6CE38-F507-488E-A7DB-974115A98639}">
      <dsp:nvSpPr>
        <dsp:cNvPr id="0" name=""/>
        <dsp:cNvSpPr/>
      </dsp:nvSpPr>
      <dsp:spPr>
        <a:xfrm>
          <a:off x="507552" y="4578624"/>
          <a:ext cx="922821" cy="922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71553-6DF2-4747-B734-99CFEF503D57}">
      <dsp:nvSpPr>
        <dsp:cNvPr id="0" name=""/>
        <dsp:cNvSpPr/>
      </dsp:nvSpPr>
      <dsp:spPr>
        <a:xfrm>
          <a:off x="2278609" y="4201106"/>
          <a:ext cx="1172391" cy="167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73" tIns="177573" rIns="177573" bIns="17757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Potential partners:</a:t>
          </a:r>
        </a:p>
      </dsp:txBody>
      <dsp:txXfrm>
        <a:off x="2278609" y="4201106"/>
        <a:ext cx="1172391" cy="1677857"/>
      </dsp:txXfrm>
    </dsp:sp>
    <dsp:sp modelId="{5E6336A6-21C6-4577-9FA6-81750167BCA6}">
      <dsp:nvSpPr>
        <dsp:cNvPr id="0" name=""/>
        <dsp:cNvSpPr/>
      </dsp:nvSpPr>
      <dsp:spPr>
        <a:xfrm>
          <a:off x="4141678" y="4207568"/>
          <a:ext cx="2081006" cy="1677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73" tIns="177573" rIns="177573" bIns="17757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Axon (camera technology), Verizon (network bandwidth)</a:t>
          </a:r>
        </a:p>
      </dsp:txBody>
      <dsp:txXfrm>
        <a:off x="4141678" y="4207568"/>
        <a:ext cx="2081006" cy="1677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1EB44-9059-409D-B2C7-DA9EFA433C68}">
      <dsp:nvSpPr>
        <dsp:cNvPr id="0" name=""/>
        <dsp:cNvSpPr/>
      </dsp:nvSpPr>
      <dsp:spPr>
        <a:xfrm>
          <a:off x="0" y="776453"/>
          <a:ext cx="2285999" cy="13715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drone programs </a:t>
          </a:r>
        </a:p>
      </dsp:txBody>
      <dsp:txXfrm>
        <a:off x="0" y="776453"/>
        <a:ext cx="2285999" cy="1371599"/>
      </dsp:txXfrm>
    </dsp:sp>
    <dsp:sp modelId="{748DF452-09CC-47D4-86D6-1CACE8FA23DE}">
      <dsp:nvSpPr>
        <dsp:cNvPr id="0" name=""/>
        <dsp:cNvSpPr/>
      </dsp:nvSpPr>
      <dsp:spPr>
        <a:xfrm>
          <a:off x="2514600" y="776453"/>
          <a:ext cx="2285999" cy="1371599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Time to manufacture </a:t>
          </a:r>
        </a:p>
      </dsp:txBody>
      <dsp:txXfrm>
        <a:off x="2514600" y="776453"/>
        <a:ext cx="2285999" cy="1371599"/>
      </dsp:txXfrm>
    </dsp:sp>
    <dsp:sp modelId="{A4A878E1-8764-4B27-B14E-D83A1219893C}">
      <dsp:nvSpPr>
        <dsp:cNvPr id="0" name=""/>
        <dsp:cNvSpPr/>
      </dsp:nvSpPr>
      <dsp:spPr>
        <a:xfrm>
          <a:off x="5029199" y="776453"/>
          <a:ext cx="2285999" cy="1371599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Technical challenges</a:t>
          </a:r>
        </a:p>
      </dsp:txBody>
      <dsp:txXfrm>
        <a:off x="5029199" y="776453"/>
        <a:ext cx="2285999" cy="1371599"/>
      </dsp:txXfrm>
    </dsp:sp>
    <dsp:sp modelId="{77BB7758-B337-440A-9B8C-A470EE4647AA}">
      <dsp:nvSpPr>
        <dsp:cNvPr id="0" name=""/>
        <dsp:cNvSpPr/>
      </dsp:nvSpPr>
      <dsp:spPr>
        <a:xfrm>
          <a:off x="1257300" y="2376653"/>
          <a:ext cx="2285999" cy="1371599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Critical user testing is still pending</a:t>
          </a:r>
        </a:p>
      </dsp:txBody>
      <dsp:txXfrm>
        <a:off x="1257300" y="2376653"/>
        <a:ext cx="2285999" cy="1371599"/>
      </dsp:txXfrm>
    </dsp:sp>
    <dsp:sp modelId="{661DC7B6-BDC6-4A5F-ABBB-E106EF4AA1FF}">
      <dsp:nvSpPr>
        <dsp:cNvPr id="0" name=""/>
        <dsp:cNvSpPr/>
      </dsp:nvSpPr>
      <dsp:spPr>
        <a:xfrm>
          <a:off x="3771900" y="2376653"/>
          <a:ext cx="2285999" cy="137159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Privacy concern </a:t>
          </a:r>
        </a:p>
      </dsp:txBody>
      <dsp:txXfrm>
        <a:off x="3771900" y="2376653"/>
        <a:ext cx="2285999" cy="1371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C2E6-648A-44D9-9279-229933AC1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C98B4-E5BD-47AF-98CD-84B24A506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62949-1F4F-4957-AEA8-380B3E81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F2043-35DB-42AB-8D02-56D1DB31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5E84E-72D9-44D6-90DE-E363675B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9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0734-73F5-4394-831B-3F3DEBF1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D79A4-00DB-4DCE-809B-F97FA5C14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0F3F9-F8FB-472C-8F5F-3A75FA7C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0D73-CDB0-49FD-A122-11D8F802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8422-EC2B-45D0-86AD-CDCD4303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CAFF6-3B1F-424C-9044-914598677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833FB-529E-47D6-AC0D-69DF7F48C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E0110-5424-45F8-AA3D-793F4DCDC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8E8-3CBC-4A45-BE70-470F1358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F0CB-2A05-4F01-BCB3-063A58B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7337-DEFA-4DA2-8041-7D75C999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13DB3-5950-42AD-96B6-3A56C412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1D455-E5F1-4A6A-9071-FCCFB5F0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CA47-EBD3-4F16-A412-13AB8D81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C3D0F-08D3-49AC-9ED9-85091931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24CB-9971-4CE1-8366-7BD95563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A31C1-2CB0-4CDF-A67E-2B9C93CA0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C30EB-1B85-4890-B41B-6246E3A3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0450E-202D-4E5D-A748-91F3B987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59B1E-E725-46DF-99A6-756D3468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3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F530-54C0-417F-9407-F2CE0301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ED0D-EEC5-4334-A4E3-F04207BC6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F8D01-23D0-43F8-B28F-18CEEACB5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95E02-CF6C-4474-90FA-56F61DA2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E7D05-76C3-44CF-B000-2151826E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D6FA-332A-4EA1-9153-2D38F445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6FD0-5A80-4818-BFB2-7EFD639D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BEFC7-80AB-47A8-9278-497FBF47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6A5DC-FC2F-464B-93B0-16C46007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2035-56B3-4367-89B8-E6B1FE7D4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83778-51E2-4584-8FF8-82873A767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97700-9EE3-46FC-8643-E76BA6A1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BC2A81-76E6-4CCA-A6B6-6950AA28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73638-690F-4AAB-8077-3339ED77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EE78-62E2-4265-BF61-556125C1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9724D-D40C-46F5-86FD-F004433E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F4C1D-94AA-4277-87E9-C040F4C5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A4815-C11A-425B-B4BF-DD539CA7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74896-BCAE-4B19-A012-89284EEC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92824-E88E-4244-8263-4BC57A75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0A61D-1148-4546-B786-7FE5B052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2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EB43-C29A-4DB7-A63F-0B978E38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9BBAB-90DC-4B4F-993F-0C0414FD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35497-C961-4154-B355-C3123853D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4960A-B5D0-46E5-ADAE-A26EFD7C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6271D-1609-47C6-A011-EC84495F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BD89A-6185-41D1-B5CB-BAF151B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BF6A-C0FA-4EDA-AC13-AC29FF06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7CFAD-440F-46F7-8474-BF6A212AB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AB80F-9F69-4B6C-BFFB-29DB9E8B0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5011B-9C60-4D9A-B942-7B9A44D8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82BD3-E97F-481A-A5FB-B724943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4BF3B-1615-4E44-91A7-B6443C49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7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1CD0E-4D16-4A9B-A9B1-6CCE5145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B5F8F-0509-465C-ACA3-49F1DD2F2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5330E-DEA1-4CF6-AC0F-39AB3B6D8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76ED6-0704-472D-A8A8-69FDC9019C4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3C82-3B73-4870-808C-F9D4ABC5C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00A4-C1AA-441A-B668-D56ECF0CD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EEFF-0648-4F9E-8B95-59BF174B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48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EFA1C-E2FA-42DC-9107-E60CDEEB2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86" y="2044514"/>
            <a:ext cx="6070689" cy="3313749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Tethered Overscene Camera</a:t>
            </a:r>
            <a:br>
              <a:rPr lang="en-US" sz="1900" dirty="0">
                <a:solidFill>
                  <a:schemeClr val="bg1"/>
                </a:solidFill>
              </a:rPr>
            </a:br>
            <a:br>
              <a:rPr lang="en-US" sz="1900" dirty="0">
                <a:solidFill>
                  <a:schemeClr val="bg1"/>
                </a:solidFill>
              </a:rPr>
            </a:br>
            <a:br>
              <a:rPr lang="en-US" sz="19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Abdullah AlMuhaideb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Ademide Ajose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Pratik Vijay Toshniwal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Praveen Kumar Venkatesan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Sandheep Sridar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0" name="Freeform: Shape 5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52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5;p13" descr="A picture containing sky, hanger, tool, object&#10;&#10;Description automatically generated">
            <a:extLst>
              <a:ext uri="{FF2B5EF4-FFF2-40B4-BE49-F238E27FC236}">
                <a16:creationId xmlns:a16="http://schemas.microsoft.com/office/drawing/2014/main" id="{12F7D64F-EE82-4FA6-A8EB-1455F7E8BC07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t="9866" b="9489"/>
          <a:stretch/>
        </p:blipFill>
        <p:spPr>
          <a:xfrm>
            <a:off x="6412375" y="2442258"/>
            <a:ext cx="5739114" cy="2928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95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9B3DE-AF28-4958-84E9-21852C2F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Scope of Technology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3178C-BA78-489C-B14D-D5C42E3F2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2132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07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A655B-FB56-444B-87F1-E44DF125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Barriers to Entry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65466-35FB-4085-8E3E-0D214F25E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82487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84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E293-3CBF-42C9-8380-7B648399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724957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24FBE-5389-4120-848D-DDA85910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050520"/>
            <a:ext cx="5006336" cy="3760312"/>
          </a:xfrm>
        </p:spPr>
        <p:txBody>
          <a:bodyPr anchor="t">
            <a:normAutofit/>
          </a:bodyPr>
          <a:lstStyle/>
          <a:p>
            <a:r>
              <a:rPr lang="en-US" sz="1800" b="0" dirty="0">
                <a:effectLst/>
              </a:rPr>
              <a:t>customers survey</a:t>
            </a:r>
          </a:p>
          <a:p>
            <a:r>
              <a:rPr lang="en-US" sz="1800" dirty="0"/>
              <a:t>Budget</a:t>
            </a:r>
          </a:p>
          <a:p>
            <a:r>
              <a:rPr lang="en-US" sz="1800" b="0" dirty="0">
                <a:effectLst/>
              </a:rPr>
              <a:t>Proven expertise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Risks</a:t>
            </a:r>
          </a:p>
          <a:p>
            <a:r>
              <a:rPr lang="en-US" sz="1800" dirty="0"/>
              <a:t>No user testing</a:t>
            </a:r>
          </a:p>
          <a:p>
            <a:r>
              <a:rPr lang="en-US" sz="1800" dirty="0"/>
              <a:t>Security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Next steps </a:t>
            </a:r>
          </a:p>
          <a:p>
            <a:r>
              <a:rPr lang="en-US" sz="1800" dirty="0"/>
              <a:t>Find licenser or partner</a:t>
            </a:r>
            <a:endParaRPr lang="en-US" sz="1800" b="0" dirty="0">
              <a:effectLst/>
            </a:endParaRPr>
          </a:p>
        </p:txBody>
      </p:sp>
      <p:sp>
        <p:nvSpPr>
          <p:cNvPr id="1030" name="Freeform: Shape 13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result for aggie ring">
            <a:extLst>
              <a:ext uri="{FF2B5EF4-FFF2-40B4-BE49-F238E27FC236}">
                <a16:creationId xmlns:a16="http://schemas.microsoft.com/office/drawing/2014/main" id="{57FB1AF0-B89E-4673-9210-B49FE8CF7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r="23655" b="-1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174E3-F1A8-40EF-968C-EDEAFB6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tabilise sldeshow.mp4">
            <a:hlinkClick r:id="" action="ppaction://media"/>
            <a:extLst>
              <a:ext uri="{FF2B5EF4-FFF2-40B4-BE49-F238E27FC236}">
                <a16:creationId xmlns:a16="http://schemas.microsoft.com/office/drawing/2014/main" id="{3E06D91C-9E41-4D78-AAB8-4C8683BEAE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2219" y="0"/>
            <a:ext cx="8139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8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D5CF9-4BC0-43F5-9BB0-CD358380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8757-0D5D-463C-8D3A-828E293C4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0E680-0521-44F0-AEBC-08026173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B81847-5B02-489A-865C-213FABDF94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146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733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8C92A-95C4-4DD1-ACAC-9EFEE524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Technology Description - TOC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68;p15">
            <a:extLst>
              <a:ext uri="{FF2B5EF4-FFF2-40B4-BE49-F238E27FC236}">
                <a16:creationId xmlns:a16="http://schemas.microsoft.com/office/drawing/2014/main" id="{5E052E11-3B1B-43B2-9B27-23AAB0ABA4D7}"/>
              </a:ext>
            </a:extLst>
          </p:cNvPr>
          <p:cNvPicPr preferRelativeResize="0"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412" y="2426818"/>
            <a:ext cx="4608227" cy="3997637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oogle Shape;69;p15" descr="A picture containing honeycomb, outdoor object, tennis, racket&#10;&#10;Description automatically generated">
            <a:extLst>
              <a:ext uri="{FF2B5EF4-FFF2-40B4-BE49-F238E27FC236}">
                <a16:creationId xmlns:a16="http://schemas.microsoft.com/office/drawing/2014/main" id="{481AA90E-6FB5-4EE0-B5B9-B727F534CC63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0546" y="2426818"/>
            <a:ext cx="4744970" cy="3997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386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8C92A-95C4-4DD1-ACAC-9EFEE524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Technology Description - TOC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76;p16" descr="A close up of a toy car&#10;&#10;Description automatically generated">
            <a:extLst>
              <a:ext uri="{FF2B5EF4-FFF2-40B4-BE49-F238E27FC236}">
                <a16:creationId xmlns:a16="http://schemas.microsoft.com/office/drawing/2014/main" id="{EDFAB980-2D18-4A29-9559-341BDD150F58}"/>
              </a:ext>
            </a:extLst>
          </p:cNvPr>
          <p:cNvPicPr preferRelativeResize="0"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77;p16" descr="A large long train on a track&#10;&#10;Description automatically generated">
            <a:extLst>
              <a:ext uri="{FF2B5EF4-FFF2-40B4-BE49-F238E27FC236}">
                <a16:creationId xmlns:a16="http://schemas.microsoft.com/office/drawing/2014/main" id="{2AD8ACA6-F76E-460D-9FA4-4E8A8C85E01F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5073" y="2625184"/>
            <a:ext cx="5455917" cy="3600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53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CCF2E-6E57-4378-9AAB-3DA4CB30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Patent Status of the Technology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D77E2E-DF6B-4985-9DE5-45F69BB1F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194" y="1412488"/>
            <a:ext cx="3427283" cy="436384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1900" dirty="0"/>
              <a:t> Three patents has been filed</a:t>
            </a:r>
          </a:p>
          <a:p>
            <a:r>
              <a:rPr lang="en-US" sz="1900" dirty="0"/>
              <a:t>“Vehicle-Based Deployment of a Tethered Surveillance Drone”. (US 16/046,721 Pending)</a:t>
            </a:r>
          </a:p>
          <a:p>
            <a:r>
              <a:rPr lang="en-US" sz="1900" dirty="0"/>
              <a:t>“Tethered Drone System with Surveillance Data Management” (US 16/046,691 Pending)</a:t>
            </a:r>
          </a:p>
          <a:p>
            <a:r>
              <a:rPr lang="en-US" sz="1900" dirty="0"/>
              <a:t>This patent has been approved for an expedite processing </a:t>
            </a:r>
          </a:p>
          <a:p>
            <a:r>
              <a:rPr lang="en-US" sz="1900" dirty="0"/>
              <a:t>“Stability Systems for Tethered Unmanned Aerial Vehicles” (US 15/912,130 Pending)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4FE7AC-7B6C-4BEF-B1AB-BE817ADDBE3B}"/>
              </a:ext>
            </a:extLst>
          </p:cNvPr>
          <p:cNvSpPr txBox="1">
            <a:spLocks/>
          </p:cNvSpPr>
          <p:nvPr/>
        </p:nvSpPr>
        <p:spPr>
          <a:xfrm>
            <a:off x="8432943" y="1412488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There are two patents that are under development</a:t>
            </a:r>
          </a:p>
          <a:p>
            <a:r>
              <a:rPr lang="en-US" sz="2000" dirty="0"/>
              <a:t>“Tracking Systems for Tethered Unmanned Aerial Vehicles”</a:t>
            </a:r>
          </a:p>
          <a:p>
            <a:r>
              <a:rPr lang="en-US" sz="2000" dirty="0"/>
              <a:t>“Illumination for Tethered Unmanned Aerial Vehicle”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013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4ED75-A508-4027-BD30-4E89579C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 Status of the Technology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id="{FEE6C56B-F1D7-4618-8308-3B96F993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073" y="2498804"/>
            <a:ext cx="10928508" cy="39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9FB28-8E07-4AE5-A611-F3A2D64D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Potential Benefits and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84CB0-F5E1-4BC9-AE05-56FD4B62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    Benefits include</a:t>
            </a:r>
          </a:p>
          <a:p>
            <a:r>
              <a:rPr lang="en-US" sz="2000" dirty="0"/>
              <a:t>Originality of the crime scene</a:t>
            </a:r>
          </a:p>
          <a:p>
            <a:r>
              <a:rPr lang="en-US" sz="2000" dirty="0"/>
              <a:t>Can be quickly adopted seamlessly</a:t>
            </a:r>
          </a:p>
          <a:p>
            <a:r>
              <a:rPr lang="en-US" sz="2000" dirty="0"/>
              <a:t>360 degree view</a:t>
            </a:r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F3D68-2B72-49CD-A2B1-3EF698D19BA8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b="1" dirty="0"/>
              <a:t>Drawbacks are</a:t>
            </a:r>
          </a:p>
          <a:p>
            <a:r>
              <a:rPr lang="en-US" sz="2000" dirty="0"/>
              <a:t>Security constraints</a:t>
            </a:r>
          </a:p>
          <a:p>
            <a:r>
              <a:rPr lang="en-US" sz="2000" dirty="0"/>
              <a:t>Lack of data transmission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355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AD66-1045-4209-AE1E-4E305DBB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Competing Technologies and Competitors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B6F0EF-898C-4476-92E4-AF02D256D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8954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61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9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AC8CF-0BF8-442E-94C7-5DF87E9A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interest and Potential Commercial Markets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7FFD4C-047E-4241-951A-6A19449478E7}"/>
              </a:ext>
            </a:extLst>
          </p:cNvPr>
          <p:cNvSpPr txBox="1"/>
          <p:nvPr/>
        </p:nvSpPr>
        <p:spPr>
          <a:xfrm>
            <a:off x="643468" y="2638043"/>
            <a:ext cx="4010828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Market Identification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“Over 50k searches”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Market Understanding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Market infancy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Slow but steady adoption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Police Department enthusiasm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Market Evaluation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Market is not mature and is still in its growth phase.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https://lh4.googleusercontent.com/Ifj9U4XZtl_coDuSIEynZJVFl1oKyiawBQSjfnhAOaqyF0_mvaYH8Ah3gmDFAySnTDSu0-OV2OqO5CdW8-BkkBqdoAH5NrcLOJ_Tt5L-V-6tfky4_AfCJTCnTalJFzLB3_72kcU_r2E">
            <a:extLst>
              <a:ext uri="{FF2B5EF4-FFF2-40B4-BE49-F238E27FC236}">
                <a16:creationId xmlns:a16="http://schemas.microsoft.com/office/drawing/2014/main" id="{4908A8B2-ACF2-4FD7-8EEA-4BC39C61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2575034"/>
            <a:ext cx="6250769" cy="154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2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328</Words>
  <Application>Microsoft Office PowerPoint</Application>
  <PresentationFormat>Widescreen</PresentationFormat>
  <Paragraphs>69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Tethered Overscene Camera   Abdullah AlMuhaideb Ademide Ajose Pratik Vijay Toshniwal Praveen Kumar Venkatesan  Sandheep Sridar</vt:lpstr>
      <vt:lpstr>Outline</vt:lpstr>
      <vt:lpstr>Technology Description - TOC</vt:lpstr>
      <vt:lpstr>Technology Description - TOC</vt:lpstr>
      <vt:lpstr>Patent Status of the Technology</vt:lpstr>
      <vt:lpstr>Development Status of the Technology</vt:lpstr>
      <vt:lpstr>Potential Benefits and Drawbacks</vt:lpstr>
      <vt:lpstr>Competing Technologies and Competitors</vt:lpstr>
      <vt:lpstr>Market interest and Potential Commercial Markets</vt:lpstr>
      <vt:lpstr>Future Scope of Technology</vt:lpstr>
      <vt:lpstr>Barriers to Entry</vt:lpstr>
      <vt:lpstr>Recommendation</vt:lpstr>
      <vt:lpstr>Prototype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Tethered Overscene Camera   Abdullah AlMuhaideb Ademide Ajose Pratik Vijay Toshniwal Praveen Kumar Venkatesan  Sandheep Sridar</dc:title>
  <dc:creator>Sandheep Sridar</dc:creator>
  <cp:lastModifiedBy>Sandheep Sridar</cp:lastModifiedBy>
  <cp:revision>1</cp:revision>
  <dcterms:created xsi:type="dcterms:W3CDTF">2019-10-15T20:25:02Z</dcterms:created>
  <dcterms:modified xsi:type="dcterms:W3CDTF">2019-10-16T01:27:27Z</dcterms:modified>
</cp:coreProperties>
</file>